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8"/>
  </p:notesMasterIdLst>
  <p:handoutMasterIdLst>
    <p:handoutMasterId r:id="rId19"/>
  </p:handoutMasterIdLst>
  <p:sldIdLst>
    <p:sldId id="326" r:id="rId2"/>
    <p:sldId id="341" r:id="rId3"/>
    <p:sldId id="339" r:id="rId4"/>
    <p:sldId id="337" r:id="rId5"/>
    <p:sldId id="344" r:id="rId6"/>
    <p:sldId id="328" r:id="rId7"/>
    <p:sldId id="327" r:id="rId8"/>
    <p:sldId id="348" r:id="rId9"/>
    <p:sldId id="350" r:id="rId10"/>
    <p:sldId id="354" r:id="rId11"/>
    <p:sldId id="345" r:id="rId12"/>
    <p:sldId id="347" r:id="rId13"/>
    <p:sldId id="352" r:id="rId14"/>
    <p:sldId id="349" r:id="rId15"/>
    <p:sldId id="351" r:id="rId16"/>
    <p:sldId id="353" r:id="rId17"/>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1F233-9DAA-4DF7-877F-F4800AE7B40B}" v="2333" dt="2021-11-27T03:15:26.353"/>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82" autoAdjust="0"/>
    <p:restoredTop sz="79559" autoAdjust="0"/>
  </p:normalViewPr>
  <p:slideViewPr>
    <p:cSldViewPr>
      <p:cViewPr varScale="1">
        <p:scale>
          <a:sx n="70" d="100"/>
          <a:sy n="70" d="100"/>
        </p:scale>
        <p:origin x="260" y="56"/>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urray" userId="62873710-6ed2-4cf0-9950-5fc82edd6ba5" providerId="ADAL" clId="{9981F233-9DAA-4DF7-877F-F4800AE7B40B}"/>
    <pc:docChg chg="undo custSel addSld delSld modSld sldOrd modNotesMaster modHandout">
      <pc:chgData name="Peter Murray" userId="62873710-6ed2-4cf0-9950-5fc82edd6ba5" providerId="ADAL" clId="{9981F233-9DAA-4DF7-877F-F4800AE7B40B}" dt="2021-11-30T02:28:16.967" v="12177" actId="20577"/>
      <pc:docMkLst>
        <pc:docMk/>
      </pc:docMkLst>
      <pc:sldChg chg="modSp mod">
        <pc:chgData name="Peter Murray" userId="62873710-6ed2-4cf0-9950-5fc82edd6ba5" providerId="ADAL" clId="{9981F233-9DAA-4DF7-877F-F4800AE7B40B}" dt="2021-11-30T02:17:10.141" v="12175" actId="1076"/>
        <pc:sldMkLst>
          <pc:docMk/>
          <pc:sldMk cId="658162335" sldId="326"/>
        </pc:sldMkLst>
        <pc:spChg chg="mod">
          <ac:chgData name="Peter Murray" userId="62873710-6ed2-4cf0-9950-5fc82edd6ba5" providerId="ADAL" clId="{9981F233-9DAA-4DF7-877F-F4800AE7B40B}" dt="2021-11-30T02:17:10.141" v="12175" actId="1076"/>
          <ac:spMkLst>
            <pc:docMk/>
            <pc:sldMk cId="658162335" sldId="326"/>
            <ac:spMk id="2" creationId="{00000000-0000-0000-0000-000000000000}"/>
          </ac:spMkLst>
        </pc:spChg>
        <pc:spChg chg="mod">
          <ac:chgData name="Peter Murray" userId="62873710-6ed2-4cf0-9950-5fc82edd6ba5" providerId="ADAL" clId="{9981F233-9DAA-4DF7-877F-F4800AE7B40B}" dt="2021-11-25T05:40:46.289" v="8075" actId="404"/>
          <ac:spMkLst>
            <pc:docMk/>
            <pc:sldMk cId="658162335" sldId="326"/>
            <ac:spMk id="4" creationId="{00000000-0000-0000-0000-000000000000}"/>
          </ac:spMkLst>
        </pc:spChg>
      </pc:sldChg>
      <pc:sldChg chg="addSp delSp modSp mod ord">
        <pc:chgData name="Peter Murray" userId="62873710-6ed2-4cf0-9950-5fc82edd6ba5" providerId="ADAL" clId="{9981F233-9DAA-4DF7-877F-F4800AE7B40B}" dt="2021-11-25T00:31:09.964" v="6415" actId="1076"/>
        <pc:sldMkLst>
          <pc:docMk/>
          <pc:sldMk cId="4107637571" sldId="327"/>
        </pc:sldMkLst>
        <pc:spChg chg="mod">
          <ac:chgData name="Peter Murray" userId="62873710-6ed2-4cf0-9950-5fc82edd6ba5" providerId="ADAL" clId="{9981F233-9DAA-4DF7-877F-F4800AE7B40B}" dt="2021-11-25T00:31:09.964" v="6415" actId="1076"/>
          <ac:spMkLst>
            <pc:docMk/>
            <pc:sldMk cId="4107637571" sldId="327"/>
            <ac:spMk id="2" creationId="{00000000-0000-0000-0000-000000000000}"/>
          </ac:spMkLst>
        </pc:spChg>
        <pc:spChg chg="add mod">
          <ac:chgData name="Peter Murray" userId="62873710-6ed2-4cf0-9950-5fc82edd6ba5" providerId="ADAL" clId="{9981F233-9DAA-4DF7-877F-F4800AE7B40B}" dt="2021-11-25T00:31:06.461" v="6414" actId="1076"/>
          <ac:spMkLst>
            <pc:docMk/>
            <pc:sldMk cId="4107637571" sldId="327"/>
            <ac:spMk id="4" creationId="{34B8524F-6809-494F-9E6F-473AEF4CAE74}"/>
          </ac:spMkLst>
        </pc:spChg>
        <pc:spChg chg="add del">
          <ac:chgData name="Peter Murray" userId="62873710-6ed2-4cf0-9950-5fc82edd6ba5" providerId="ADAL" clId="{9981F233-9DAA-4DF7-877F-F4800AE7B40B}" dt="2021-11-24T02:45:19.798" v="1770" actId="478"/>
          <ac:spMkLst>
            <pc:docMk/>
            <pc:sldMk cId="4107637571" sldId="327"/>
            <ac:spMk id="7" creationId="{54DFD53F-E45E-4379-80B0-2C1C7B5D8843}"/>
          </ac:spMkLst>
        </pc:spChg>
        <pc:spChg chg="add mod">
          <ac:chgData name="Peter Murray" userId="62873710-6ed2-4cf0-9950-5fc82edd6ba5" providerId="ADAL" clId="{9981F233-9DAA-4DF7-877F-F4800AE7B40B}" dt="2021-11-25T00:30:59.946" v="6413" actId="20577"/>
          <ac:spMkLst>
            <pc:docMk/>
            <pc:sldMk cId="4107637571" sldId="327"/>
            <ac:spMk id="7" creationId="{D5C33AB9-72A7-41A0-A3F0-EC78539BCBAE}"/>
          </ac:spMkLst>
        </pc:spChg>
        <pc:spChg chg="del">
          <ac:chgData name="Peter Murray" userId="62873710-6ed2-4cf0-9950-5fc82edd6ba5" providerId="ADAL" clId="{9981F233-9DAA-4DF7-877F-F4800AE7B40B}" dt="2021-11-24T02:46:42.548" v="1780" actId="478"/>
          <ac:spMkLst>
            <pc:docMk/>
            <pc:sldMk cId="4107637571" sldId="327"/>
            <ac:spMk id="9" creationId="{00000000-0000-0000-0000-000000000000}"/>
          </ac:spMkLst>
        </pc:spChg>
        <pc:spChg chg="add del mod">
          <ac:chgData name="Peter Murray" userId="62873710-6ed2-4cf0-9950-5fc82edd6ba5" providerId="ADAL" clId="{9981F233-9DAA-4DF7-877F-F4800AE7B40B}" dt="2021-11-24T02:53:09.614" v="1790" actId="478"/>
          <ac:spMkLst>
            <pc:docMk/>
            <pc:sldMk cId="4107637571" sldId="327"/>
            <ac:spMk id="11" creationId="{EDE6F948-B4A6-4901-9D3E-7EB0B6EA8921}"/>
          </ac:spMkLst>
        </pc:spChg>
        <pc:spChg chg="add del mod">
          <ac:chgData name="Peter Murray" userId="62873710-6ed2-4cf0-9950-5fc82edd6ba5" providerId="ADAL" clId="{9981F233-9DAA-4DF7-877F-F4800AE7B40B}" dt="2021-11-24T02:57:33.286" v="1807" actId="478"/>
          <ac:spMkLst>
            <pc:docMk/>
            <pc:sldMk cId="4107637571" sldId="327"/>
            <ac:spMk id="14" creationId="{950C2056-07BD-4BC6-B028-7FB6BD53A2E3}"/>
          </ac:spMkLst>
        </pc:spChg>
        <pc:picChg chg="del">
          <ac:chgData name="Peter Murray" userId="62873710-6ed2-4cf0-9950-5fc82edd6ba5" providerId="ADAL" clId="{9981F233-9DAA-4DF7-877F-F4800AE7B40B}" dt="2021-11-24T02:44:26.534" v="1752" actId="478"/>
          <ac:picMkLst>
            <pc:docMk/>
            <pc:sldMk cId="4107637571" sldId="327"/>
            <ac:picMk id="8" creationId="{00000000-0000-0000-0000-000000000000}"/>
          </ac:picMkLst>
        </pc:picChg>
        <pc:picChg chg="add mod">
          <ac:chgData name="Peter Murray" userId="62873710-6ed2-4cf0-9950-5fc82edd6ba5" providerId="ADAL" clId="{9981F233-9DAA-4DF7-877F-F4800AE7B40B}" dt="2021-11-25T00:30:34.987" v="6395" actId="1076"/>
          <ac:picMkLst>
            <pc:docMk/>
            <pc:sldMk cId="4107637571" sldId="327"/>
            <ac:picMk id="8" creationId="{B28B7636-2DD8-4163-8A84-F12AD57D81F7}"/>
          </ac:picMkLst>
        </pc:picChg>
        <pc:picChg chg="add del mod">
          <ac:chgData name="Peter Murray" userId="62873710-6ed2-4cf0-9950-5fc82edd6ba5" providerId="ADAL" clId="{9981F233-9DAA-4DF7-877F-F4800AE7B40B}" dt="2021-11-24T02:54:17.716" v="1799" actId="478"/>
          <ac:picMkLst>
            <pc:docMk/>
            <pc:sldMk cId="4107637571" sldId="327"/>
            <ac:picMk id="10" creationId="{DC57C7A6-F110-40BC-95A9-8C8D3B1483AA}"/>
          </ac:picMkLst>
        </pc:picChg>
        <pc:picChg chg="add del mod">
          <ac:chgData name="Peter Murray" userId="62873710-6ed2-4cf0-9950-5fc82edd6ba5" providerId="ADAL" clId="{9981F233-9DAA-4DF7-877F-F4800AE7B40B}" dt="2021-11-25T00:28:25.274" v="6378" actId="14100"/>
          <ac:picMkLst>
            <pc:docMk/>
            <pc:sldMk cId="4107637571" sldId="327"/>
            <ac:picMk id="13" creationId="{D4B5608F-6755-45A1-BF18-5308EBF287FF}"/>
          </ac:picMkLst>
        </pc:picChg>
      </pc:sldChg>
      <pc:sldChg chg="addSp delSp modSp mod ord">
        <pc:chgData name="Peter Murray" userId="62873710-6ed2-4cf0-9950-5fc82edd6ba5" providerId="ADAL" clId="{9981F233-9DAA-4DF7-877F-F4800AE7B40B}" dt="2021-11-26T00:44:16.323" v="11359" actId="20577"/>
        <pc:sldMkLst>
          <pc:docMk/>
          <pc:sldMk cId="1999801646" sldId="328"/>
        </pc:sldMkLst>
        <pc:spChg chg="mod">
          <ac:chgData name="Peter Murray" userId="62873710-6ed2-4cf0-9950-5fc82edd6ba5" providerId="ADAL" clId="{9981F233-9DAA-4DF7-877F-F4800AE7B40B}" dt="2021-11-26T00:44:16.323" v="11359" actId="20577"/>
          <ac:spMkLst>
            <pc:docMk/>
            <pc:sldMk cId="1999801646" sldId="328"/>
            <ac:spMk id="2" creationId="{00000000-0000-0000-0000-000000000000}"/>
          </ac:spMkLst>
        </pc:spChg>
        <pc:spChg chg="del">
          <ac:chgData name="Peter Murray" userId="62873710-6ed2-4cf0-9950-5fc82edd6ba5" providerId="ADAL" clId="{9981F233-9DAA-4DF7-877F-F4800AE7B40B}" dt="2021-11-24T03:02:11.353" v="1930" actId="478"/>
          <ac:spMkLst>
            <pc:docMk/>
            <pc:sldMk cId="1999801646" sldId="328"/>
            <ac:spMk id="4" creationId="{00000000-0000-0000-0000-000000000000}"/>
          </ac:spMkLst>
        </pc:spChg>
        <pc:spChg chg="del">
          <ac:chgData name="Peter Murray" userId="62873710-6ed2-4cf0-9950-5fc82edd6ba5" providerId="ADAL" clId="{9981F233-9DAA-4DF7-877F-F4800AE7B40B}" dt="2021-11-24T03:02:11.353" v="1930" actId="478"/>
          <ac:spMkLst>
            <pc:docMk/>
            <pc:sldMk cId="1999801646" sldId="328"/>
            <ac:spMk id="5" creationId="{00000000-0000-0000-0000-000000000000}"/>
          </ac:spMkLst>
        </pc:spChg>
        <pc:spChg chg="del">
          <ac:chgData name="Peter Murray" userId="62873710-6ed2-4cf0-9950-5fc82edd6ba5" providerId="ADAL" clId="{9981F233-9DAA-4DF7-877F-F4800AE7B40B}" dt="2021-11-24T03:02:11.353" v="1930" actId="478"/>
          <ac:spMkLst>
            <pc:docMk/>
            <pc:sldMk cId="1999801646" sldId="328"/>
            <ac:spMk id="7" creationId="{00000000-0000-0000-0000-000000000000}"/>
          </ac:spMkLst>
        </pc:spChg>
        <pc:spChg chg="add mod">
          <ac:chgData name="Peter Murray" userId="62873710-6ed2-4cf0-9950-5fc82edd6ba5" providerId="ADAL" clId="{9981F233-9DAA-4DF7-877F-F4800AE7B40B}" dt="2021-11-25T00:33:19.960" v="6436" actId="1076"/>
          <ac:spMkLst>
            <pc:docMk/>
            <pc:sldMk cId="1999801646" sldId="328"/>
            <ac:spMk id="10" creationId="{2F26E926-ACAB-471C-8FE1-B3480C576817}"/>
          </ac:spMkLst>
        </pc:spChg>
        <pc:spChg chg="del">
          <ac:chgData name="Peter Murray" userId="62873710-6ed2-4cf0-9950-5fc82edd6ba5" providerId="ADAL" clId="{9981F233-9DAA-4DF7-877F-F4800AE7B40B}" dt="2021-11-24T03:02:11.353" v="1930" actId="478"/>
          <ac:spMkLst>
            <pc:docMk/>
            <pc:sldMk cId="1999801646" sldId="328"/>
            <ac:spMk id="12" creationId="{00000000-0000-0000-0000-000000000000}"/>
          </ac:spMkLst>
        </pc:spChg>
        <pc:spChg chg="del">
          <ac:chgData name="Peter Murray" userId="62873710-6ed2-4cf0-9950-5fc82edd6ba5" providerId="ADAL" clId="{9981F233-9DAA-4DF7-877F-F4800AE7B40B}" dt="2021-11-24T03:02:11.353" v="1930" actId="478"/>
          <ac:spMkLst>
            <pc:docMk/>
            <pc:sldMk cId="1999801646" sldId="328"/>
            <ac:spMk id="13" creationId="{00000000-0000-0000-0000-000000000000}"/>
          </ac:spMkLst>
        </pc:spChg>
        <pc:spChg chg="del">
          <ac:chgData name="Peter Murray" userId="62873710-6ed2-4cf0-9950-5fc82edd6ba5" providerId="ADAL" clId="{9981F233-9DAA-4DF7-877F-F4800AE7B40B}" dt="2021-11-24T03:02:11.353" v="1930" actId="478"/>
          <ac:spMkLst>
            <pc:docMk/>
            <pc:sldMk cId="1999801646" sldId="328"/>
            <ac:spMk id="14" creationId="{00000000-0000-0000-0000-000000000000}"/>
          </ac:spMkLst>
        </pc:spChg>
        <pc:spChg chg="del">
          <ac:chgData name="Peter Murray" userId="62873710-6ed2-4cf0-9950-5fc82edd6ba5" providerId="ADAL" clId="{9981F233-9DAA-4DF7-877F-F4800AE7B40B}" dt="2021-11-24T03:02:11.353" v="1930" actId="478"/>
          <ac:spMkLst>
            <pc:docMk/>
            <pc:sldMk cId="1999801646" sldId="328"/>
            <ac:spMk id="15" creationId="{00000000-0000-0000-0000-000000000000}"/>
          </ac:spMkLst>
        </pc:spChg>
        <pc:spChg chg="add mod">
          <ac:chgData name="Peter Murray" userId="62873710-6ed2-4cf0-9950-5fc82edd6ba5" providerId="ADAL" clId="{9981F233-9DAA-4DF7-877F-F4800AE7B40B}" dt="2021-11-25T00:34:37.314" v="6459" actId="1076"/>
          <ac:spMkLst>
            <pc:docMk/>
            <pc:sldMk cId="1999801646" sldId="328"/>
            <ac:spMk id="18" creationId="{CB53F7D3-8284-4674-B9E6-D36AD3161B79}"/>
          </ac:spMkLst>
        </pc:spChg>
        <pc:graphicFrameChg chg="add del mod modGraphic">
          <ac:chgData name="Peter Murray" userId="62873710-6ed2-4cf0-9950-5fc82edd6ba5" providerId="ADAL" clId="{9981F233-9DAA-4DF7-877F-F4800AE7B40B}" dt="2021-11-24T03:23:15.654" v="2032" actId="478"/>
          <ac:graphicFrameMkLst>
            <pc:docMk/>
            <pc:sldMk cId="1999801646" sldId="328"/>
            <ac:graphicFrameMk id="3" creationId="{90A7963E-89BD-443F-A588-FF9765F5F725}"/>
          </ac:graphicFrameMkLst>
        </pc:graphicFrameChg>
        <pc:graphicFrameChg chg="add del mod modGraphic">
          <ac:chgData name="Peter Murray" userId="62873710-6ed2-4cf0-9950-5fc82edd6ba5" providerId="ADAL" clId="{9981F233-9DAA-4DF7-877F-F4800AE7B40B}" dt="2021-11-24T03:24:02.829" v="2036" actId="478"/>
          <ac:graphicFrameMkLst>
            <pc:docMk/>
            <pc:sldMk cId="1999801646" sldId="328"/>
            <ac:graphicFrameMk id="8" creationId="{98063BB3-011E-4F08-92E0-05E655F7C42F}"/>
          </ac:graphicFrameMkLst>
        </pc:graphicFrameChg>
        <pc:graphicFrameChg chg="add mod modGraphic">
          <ac:chgData name="Peter Murray" userId="62873710-6ed2-4cf0-9950-5fc82edd6ba5" providerId="ADAL" clId="{9981F233-9DAA-4DF7-877F-F4800AE7B40B}" dt="2021-11-25T00:34:48.538" v="6461" actId="14100"/>
          <ac:graphicFrameMkLst>
            <pc:docMk/>
            <pc:sldMk cId="1999801646" sldId="328"/>
            <ac:graphicFrameMk id="9" creationId="{0D67C23A-12AA-4CA2-80E6-9E9F97538612}"/>
          </ac:graphicFrameMkLst>
        </pc:graphicFrameChg>
        <pc:picChg chg="del">
          <ac:chgData name="Peter Murray" userId="62873710-6ed2-4cf0-9950-5fc82edd6ba5" providerId="ADAL" clId="{9981F233-9DAA-4DF7-877F-F4800AE7B40B}" dt="2021-11-24T03:02:11.353" v="1930" actId="478"/>
          <ac:picMkLst>
            <pc:docMk/>
            <pc:sldMk cId="1999801646" sldId="328"/>
            <ac:picMk id="6" creationId="{00000000-0000-0000-0000-000000000000}"/>
          </ac:picMkLst>
        </pc:picChg>
        <pc:picChg chg="del">
          <ac:chgData name="Peter Murray" userId="62873710-6ed2-4cf0-9950-5fc82edd6ba5" providerId="ADAL" clId="{9981F233-9DAA-4DF7-877F-F4800AE7B40B}" dt="2021-11-24T03:02:11.353" v="1930" actId="478"/>
          <ac:picMkLst>
            <pc:docMk/>
            <pc:sldMk cId="1999801646" sldId="328"/>
            <ac:picMk id="11" creationId="{00000000-0000-0000-0000-000000000000}"/>
          </ac:picMkLst>
        </pc:picChg>
      </pc:sldChg>
      <pc:sldChg chg="addSp delSp modSp mod">
        <pc:chgData name="Peter Murray" userId="62873710-6ed2-4cf0-9950-5fc82edd6ba5" providerId="ADAL" clId="{9981F233-9DAA-4DF7-877F-F4800AE7B40B}" dt="2021-11-26T23:48:10.045" v="11970" actId="20577"/>
        <pc:sldMkLst>
          <pc:docMk/>
          <pc:sldMk cId="346730802" sldId="337"/>
        </pc:sldMkLst>
        <pc:spChg chg="mod">
          <ac:chgData name="Peter Murray" userId="62873710-6ed2-4cf0-9950-5fc82edd6ba5" providerId="ADAL" clId="{9981F233-9DAA-4DF7-877F-F4800AE7B40B}" dt="2021-11-25T23:02:51.533" v="8368" actId="20577"/>
          <ac:spMkLst>
            <pc:docMk/>
            <pc:sldMk cId="346730802" sldId="337"/>
            <ac:spMk id="2" creationId="{00000000-0000-0000-0000-000000000000}"/>
          </ac:spMkLst>
        </pc:spChg>
        <pc:spChg chg="mod">
          <ac:chgData name="Peter Murray" userId="62873710-6ed2-4cf0-9950-5fc82edd6ba5" providerId="ADAL" clId="{9981F233-9DAA-4DF7-877F-F4800AE7B40B}" dt="2021-11-24T02:23:42.350" v="1198" actId="14100"/>
          <ac:spMkLst>
            <pc:docMk/>
            <pc:sldMk cId="346730802" sldId="337"/>
            <ac:spMk id="5" creationId="{00000000-0000-0000-0000-000000000000}"/>
          </ac:spMkLst>
        </pc:spChg>
        <pc:spChg chg="del">
          <ac:chgData name="Peter Murray" userId="62873710-6ed2-4cf0-9950-5fc82edd6ba5" providerId="ADAL" clId="{9981F233-9DAA-4DF7-877F-F4800AE7B40B}" dt="2021-11-24T02:23:35.248" v="1196" actId="478"/>
          <ac:spMkLst>
            <pc:docMk/>
            <pc:sldMk cId="346730802" sldId="337"/>
            <ac:spMk id="6" creationId="{00000000-0000-0000-0000-000000000000}"/>
          </ac:spMkLst>
        </pc:spChg>
        <pc:spChg chg="del">
          <ac:chgData name="Peter Murray" userId="62873710-6ed2-4cf0-9950-5fc82edd6ba5" providerId="ADAL" clId="{9981F233-9DAA-4DF7-877F-F4800AE7B40B}" dt="2021-11-24T02:23:35.248" v="1196" actId="478"/>
          <ac:spMkLst>
            <pc:docMk/>
            <pc:sldMk cId="346730802" sldId="337"/>
            <ac:spMk id="7" creationId="{00000000-0000-0000-0000-000000000000}"/>
          </ac:spMkLst>
        </pc:spChg>
        <pc:graphicFrameChg chg="add mod modGraphic">
          <ac:chgData name="Peter Murray" userId="62873710-6ed2-4cf0-9950-5fc82edd6ba5" providerId="ADAL" clId="{9981F233-9DAA-4DF7-877F-F4800AE7B40B}" dt="2021-11-26T23:48:10.045" v="11970" actId="20577"/>
          <ac:graphicFrameMkLst>
            <pc:docMk/>
            <pc:sldMk cId="346730802" sldId="337"/>
            <ac:graphicFrameMk id="3" creationId="{62F6618D-40D2-41F5-AB3B-9EC54EBC704A}"/>
          </ac:graphicFrameMkLst>
        </pc:graphicFrameChg>
        <pc:picChg chg="del">
          <ac:chgData name="Peter Murray" userId="62873710-6ed2-4cf0-9950-5fc82edd6ba5" providerId="ADAL" clId="{9981F233-9DAA-4DF7-877F-F4800AE7B40B}" dt="2021-11-24T02:23:35.248" v="1196" actId="478"/>
          <ac:picMkLst>
            <pc:docMk/>
            <pc:sldMk cId="346730802" sldId="337"/>
            <ac:picMk id="4" creationId="{00000000-0000-0000-0000-000000000000}"/>
          </ac:picMkLst>
        </pc:picChg>
      </pc:sldChg>
      <pc:sldChg chg="addSp delSp modSp mod">
        <pc:chgData name="Peter Murray" userId="62873710-6ed2-4cf0-9950-5fc82edd6ba5" providerId="ADAL" clId="{9981F233-9DAA-4DF7-877F-F4800AE7B40B}" dt="2021-11-27T03:05:21.418" v="12006" actId="20577"/>
        <pc:sldMkLst>
          <pc:docMk/>
          <pc:sldMk cId="1131035306" sldId="339"/>
        </pc:sldMkLst>
        <pc:spChg chg="mod">
          <ac:chgData name="Peter Murray" userId="62873710-6ed2-4cf0-9950-5fc82edd6ba5" providerId="ADAL" clId="{9981F233-9DAA-4DF7-877F-F4800AE7B40B}" dt="2021-11-24T04:02:41.690" v="3171" actId="14100"/>
          <ac:spMkLst>
            <pc:docMk/>
            <pc:sldMk cId="1131035306" sldId="339"/>
            <ac:spMk id="2" creationId="{00000000-0000-0000-0000-000000000000}"/>
          </ac:spMkLst>
        </pc:spChg>
        <pc:spChg chg="add mod">
          <ac:chgData name="Peter Murray" userId="62873710-6ed2-4cf0-9950-5fc82edd6ba5" providerId="ADAL" clId="{9981F233-9DAA-4DF7-877F-F4800AE7B40B}" dt="2021-11-24T02:09:06.555" v="935" actId="207"/>
          <ac:spMkLst>
            <pc:docMk/>
            <pc:sldMk cId="1131035306" sldId="339"/>
            <ac:spMk id="3" creationId="{A10434C3-AAD9-4C31-A438-D2D414C4F803}"/>
          </ac:spMkLst>
        </pc:spChg>
        <pc:spChg chg="del">
          <ac:chgData name="Peter Murray" userId="62873710-6ed2-4cf0-9950-5fc82edd6ba5" providerId="ADAL" clId="{9981F233-9DAA-4DF7-877F-F4800AE7B40B}" dt="2021-11-24T01:19:19.160" v="637" actId="478"/>
          <ac:spMkLst>
            <pc:docMk/>
            <pc:sldMk cId="1131035306" sldId="339"/>
            <ac:spMk id="4" creationId="{00000000-0000-0000-0000-000000000000}"/>
          </ac:spMkLst>
        </pc:spChg>
        <pc:spChg chg="add mod">
          <ac:chgData name="Peter Murray" userId="62873710-6ed2-4cf0-9950-5fc82edd6ba5" providerId="ADAL" clId="{9981F233-9DAA-4DF7-877F-F4800AE7B40B}" dt="2021-11-27T03:05:21.418" v="12006" actId="20577"/>
          <ac:spMkLst>
            <pc:docMk/>
            <pc:sldMk cId="1131035306" sldId="339"/>
            <ac:spMk id="5" creationId="{9C436E29-B0D1-478B-9EDC-51801EF1C0AE}"/>
          </ac:spMkLst>
        </pc:spChg>
      </pc:sldChg>
      <pc:sldChg chg="addSp delSp modSp mod">
        <pc:chgData name="Peter Murray" userId="62873710-6ed2-4cf0-9950-5fc82edd6ba5" providerId="ADAL" clId="{9981F233-9DAA-4DF7-877F-F4800AE7B40B}" dt="2021-11-30T02:28:16.967" v="12177" actId="20577"/>
        <pc:sldMkLst>
          <pc:docMk/>
          <pc:sldMk cId="3300651880" sldId="341"/>
        </pc:sldMkLst>
        <pc:spChg chg="mod">
          <ac:chgData name="Peter Murray" userId="62873710-6ed2-4cf0-9950-5fc82edd6ba5" providerId="ADAL" clId="{9981F233-9DAA-4DF7-877F-F4800AE7B40B}" dt="2021-11-24T02:23:57.325" v="1200" actId="20577"/>
          <ac:spMkLst>
            <pc:docMk/>
            <pc:sldMk cId="3300651880" sldId="341"/>
            <ac:spMk id="2" creationId="{64F7AC5A-AD27-43B9-AA10-C1AB04EEF478}"/>
          </ac:spMkLst>
        </pc:spChg>
        <pc:spChg chg="add mod">
          <ac:chgData name="Peter Murray" userId="62873710-6ed2-4cf0-9950-5fc82edd6ba5" providerId="ADAL" clId="{9981F233-9DAA-4DF7-877F-F4800AE7B40B}" dt="2021-11-30T02:28:16.967" v="12177" actId="20577"/>
          <ac:spMkLst>
            <pc:docMk/>
            <pc:sldMk cId="3300651880" sldId="341"/>
            <ac:spMk id="3" creationId="{AE1EE7B0-957F-4B3A-A671-0EED21571287}"/>
          </ac:spMkLst>
        </pc:spChg>
        <pc:spChg chg="mod">
          <ac:chgData name="Peter Murray" userId="62873710-6ed2-4cf0-9950-5fc82edd6ba5" providerId="ADAL" clId="{9981F233-9DAA-4DF7-877F-F4800AE7B40B}" dt="2021-11-24T01:16:50.433" v="566" actId="207"/>
          <ac:spMkLst>
            <pc:docMk/>
            <pc:sldMk cId="3300651880" sldId="341"/>
            <ac:spMk id="5" creationId="{8A0BDC3E-D598-4CE0-9CAF-5E010850E940}"/>
          </ac:spMkLst>
        </pc:spChg>
        <pc:spChg chg="del mod">
          <ac:chgData name="Peter Murray" userId="62873710-6ed2-4cf0-9950-5fc82edd6ba5" providerId="ADAL" clId="{9981F233-9DAA-4DF7-877F-F4800AE7B40B}" dt="2021-11-24T01:09:09.949" v="250"/>
          <ac:spMkLst>
            <pc:docMk/>
            <pc:sldMk cId="3300651880" sldId="341"/>
            <ac:spMk id="7" creationId="{4C801C71-AD7B-4E01-9551-E6E7B2648D83}"/>
          </ac:spMkLst>
        </pc:spChg>
      </pc:sldChg>
      <pc:sldChg chg="del">
        <pc:chgData name="Peter Murray" userId="62873710-6ed2-4cf0-9950-5fc82edd6ba5" providerId="ADAL" clId="{9981F233-9DAA-4DF7-877F-F4800AE7B40B}" dt="2021-11-25T05:37:35.903" v="8054" actId="2696"/>
        <pc:sldMkLst>
          <pc:docMk/>
          <pc:sldMk cId="3192079299" sldId="343"/>
        </pc:sldMkLst>
      </pc:sldChg>
      <pc:sldChg chg="addSp delSp modSp new mod ord">
        <pc:chgData name="Peter Murray" userId="62873710-6ed2-4cf0-9950-5fc82edd6ba5" providerId="ADAL" clId="{9981F233-9DAA-4DF7-877F-F4800AE7B40B}" dt="2021-11-25T23:03:06.707" v="8384" actId="20577"/>
        <pc:sldMkLst>
          <pc:docMk/>
          <pc:sldMk cId="1464423031" sldId="344"/>
        </pc:sldMkLst>
        <pc:spChg chg="mod">
          <ac:chgData name="Peter Murray" userId="62873710-6ed2-4cf0-9950-5fc82edd6ba5" providerId="ADAL" clId="{9981F233-9DAA-4DF7-877F-F4800AE7B40B}" dt="2021-11-25T23:03:06.707" v="8384" actId="20577"/>
          <ac:spMkLst>
            <pc:docMk/>
            <pc:sldMk cId="1464423031" sldId="344"/>
            <ac:spMk id="2" creationId="{BC738AA1-23C8-4411-B86B-8BED7D64A321}"/>
          </ac:spMkLst>
        </pc:spChg>
        <pc:spChg chg="del">
          <ac:chgData name="Peter Murray" userId="62873710-6ed2-4cf0-9950-5fc82edd6ba5" providerId="ADAL" clId="{9981F233-9DAA-4DF7-877F-F4800AE7B40B}" dt="2021-11-24T03:46:39.151" v="2612" actId="478"/>
          <ac:spMkLst>
            <pc:docMk/>
            <pc:sldMk cId="1464423031" sldId="344"/>
            <ac:spMk id="3" creationId="{1994CE0B-26B3-472A-B850-F29778B567E2}"/>
          </ac:spMkLst>
        </pc:spChg>
        <pc:spChg chg="add mod ord">
          <ac:chgData name="Peter Murray" userId="62873710-6ed2-4cf0-9950-5fc82edd6ba5" providerId="ADAL" clId="{9981F233-9DAA-4DF7-877F-F4800AE7B40B}" dt="2021-11-25T00:51:03.816" v="7340" actId="1076"/>
          <ac:spMkLst>
            <pc:docMk/>
            <pc:sldMk cId="1464423031" sldId="344"/>
            <ac:spMk id="3" creationId="{8F45B258-CDC0-4D47-BC5D-89F4B835DD1A}"/>
          </ac:spMkLst>
        </pc:spChg>
        <pc:spChg chg="add mod">
          <ac:chgData name="Peter Murray" userId="62873710-6ed2-4cf0-9950-5fc82edd6ba5" providerId="ADAL" clId="{9981F233-9DAA-4DF7-877F-F4800AE7B40B}" dt="2021-11-25T00:51:03.816" v="7340" actId="1076"/>
          <ac:spMkLst>
            <pc:docMk/>
            <pc:sldMk cId="1464423031" sldId="344"/>
            <ac:spMk id="4" creationId="{BEAC530F-F3E5-4F35-AB88-DD0B719551CC}"/>
          </ac:spMkLst>
        </pc:spChg>
        <pc:spChg chg="add del mod">
          <ac:chgData name="Peter Murray" userId="62873710-6ed2-4cf0-9950-5fc82edd6ba5" providerId="ADAL" clId="{9981F233-9DAA-4DF7-877F-F4800AE7B40B}" dt="2021-11-25T00:40:28.989" v="6742" actId="478"/>
          <ac:spMkLst>
            <pc:docMk/>
            <pc:sldMk cId="1464423031" sldId="344"/>
            <ac:spMk id="6" creationId="{EFEE5382-3207-418B-A160-4CE9792CE0CC}"/>
          </ac:spMkLst>
        </pc:spChg>
        <pc:spChg chg="add del mod">
          <ac:chgData name="Peter Murray" userId="62873710-6ed2-4cf0-9950-5fc82edd6ba5" providerId="ADAL" clId="{9981F233-9DAA-4DF7-877F-F4800AE7B40B}" dt="2021-11-25T00:40:27.167" v="6740" actId="478"/>
          <ac:spMkLst>
            <pc:docMk/>
            <pc:sldMk cId="1464423031" sldId="344"/>
            <ac:spMk id="7" creationId="{CDE5A115-0C20-4A49-83D6-62939392692A}"/>
          </ac:spMkLst>
        </pc:spChg>
        <pc:spChg chg="add del mod">
          <ac:chgData name="Peter Murray" userId="62873710-6ed2-4cf0-9950-5fc82edd6ba5" providerId="ADAL" clId="{9981F233-9DAA-4DF7-877F-F4800AE7B40B}" dt="2021-11-25T00:40:23.777" v="6739" actId="478"/>
          <ac:spMkLst>
            <pc:docMk/>
            <pc:sldMk cId="1464423031" sldId="344"/>
            <ac:spMk id="8" creationId="{DB0A9DF7-60FA-419B-94E7-00157CA6F3FC}"/>
          </ac:spMkLst>
        </pc:spChg>
        <pc:spChg chg="add del mod">
          <ac:chgData name="Peter Murray" userId="62873710-6ed2-4cf0-9950-5fc82edd6ba5" providerId="ADAL" clId="{9981F233-9DAA-4DF7-877F-F4800AE7B40B}" dt="2021-11-25T00:40:23.777" v="6739" actId="478"/>
          <ac:spMkLst>
            <pc:docMk/>
            <pc:sldMk cId="1464423031" sldId="344"/>
            <ac:spMk id="9" creationId="{A4CAAF90-151A-4C43-A0FF-21DCE6D29B70}"/>
          </ac:spMkLst>
        </pc:spChg>
        <pc:spChg chg="add del mod">
          <ac:chgData name="Peter Murray" userId="62873710-6ed2-4cf0-9950-5fc82edd6ba5" providerId="ADAL" clId="{9981F233-9DAA-4DF7-877F-F4800AE7B40B}" dt="2021-11-25T00:40:23.777" v="6739" actId="478"/>
          <ac:spMkLst>
            <pc:docMk/>
            <pc:sldMk cId="1464423031" sldId="344"/>
            <ac:spMk id="12" creationId="{55D90302-6461-4706-B63B-02E41E73A275}"/>
          </ac:spMkLst>
        </pc:spChg>
        <pc:spChg chg="add mod">
          <ac:chgData name="Peter Murray" userId="62873710-6ed2-4cf0-9950-5fc82edd6ba5" providerId="ADAL" clId="{9981F233-9DAA-4DF7-877F-F4800AE7B40B}" dt="2021-11-25T00:40:33.292" v="6743" actId="1076"/>
          <ac:spMkLst>
            <pc:docMk/>
            <pc:sldMk cId="1464423031" sldId="344"/>
            <ac:spMk id="13" creationId="{10A3B4F7-F794-4C24-A8DD-77C7C3480B5E}"/>
          </ac:spMkLst>
        </pc:spChg>
        <pc:spChg chg="add mod">
          <ac:chgData name="Peter Murray" userId="62873710-6ed2-4cf0-9950-5fc82edd6ba5" providerId="ADAL" clId="{9981F233-9DAA-4DF7-877F-F4800AE7B40B}" dt="2021-11-25T00:50:48.639" v="7339" actId="20577"/>
          <ac:spMkLst>
            <pc:docMk/>
            <pc:sldMk cId="1464423031" sldId="344"/>
            <ac:spMk id="14" creationId="{9E392127-B090-4BD3-9E08-B2296A62B4E1}"/>
          </ac:spMkLst>
        </pc:spChg>
        <pc:picChg chg="add del mod">
          <ac:chgData name="Peter Murray" userId="62873710-6ed2-4cf0-9950-5fc82edd6ba5" providerId="ADAL" clId="{9981F233-9DAA-4DF7-877F-F4800AE7B40B}" dt="2021-11-24T03:55:54.948" v="3040" actId="478"/>
          <ac:picMkLst>
            <pc:docMk/>
            <pc:sldMk cId="1464423031" sldId="344"/>
            <ac:picMk id="5" creationId="{17B8E820-D41B-4733-A421-30B16404191D}"/>
          </ac:picMkLst>
        </pc:picChg>
        <pc:picChg chg="add del mod ord">
          <ac:chgData name="Peter Murray" userId="62873710-6ed2-4cf0-9950-5fc82edd6ba5" providerId="ADAL" clId="{9981F233-9DAA-4DF7-877F-F4800AE7B40B}" dt="2021-11-25T00:19:26.524" v="6256" actId="478"/>
          <ac:picMkLst>
            <pc:docMk/>
            <pc:sldMk cId="1464423031" sldId="344"/>
            <ac:picMk id="11" creationId="{A4D3D992-6D9F-4181-9837-B1C761C4E985}"/>
          </ac:picMkLst>
        </pc:picChg>
      </pc:sldChg>
      <pc:sldChg chg="addSp delSp modSp new mod ord">
        <pc:chgData name="Peter Murray" userId="62873710-6ed2-4cf0-9950-5fc82edd6ba5" providerId="ADAL" clId="{9981F233-9DAA-4DF7-877F-F4800AE7B40B}" dt="2021-11-25T00:14:11.725" v="6242"/>
        <pc:sldMkLst>
          <pc:docMk/>
          <pc:sldMk cId="1290784688" sldId="345"/>
        </pc:sldMkLst>
        <pc:spChg chg="mod">
          <ac:chgData name="Peter Murray" userId="62873710-6ed2-4cf0-9950-5fc82edd6ba5" providerId="ADAL" clId="{9981F233-9DAA-4DF7-877F-F4800AE7B40B}" dt="2021-11-24T04:10:47.574" v="3356" actId="20577"/>
          <ac:spMkLst>
            <pc:docMk/>
            <pc:sldMk cId="1290784688" sldId="345"/>
            <ac:spMk id="2" creationId="{274FCDD5-AF3C-4587-966C-2284095921A2}"/>
          </ac:spMkLst>
        </pc:spChg>
        <pc:spChg chg="del">
          <ac:chgData name="Peter Murray" userId="62873710-6ed2-4cf0-9950-5fc82edd6ba5" providerId="ADAL" clId="{9981F233-9DAA-4DF7-877F-F4800AE7B40B}" dt="2021-11-24T04:10:51.354" v="3357" actId="478"/>
          <ac:spMkLst>
            <pc:docMk/>
            <pc:sldMk cId="1290784688" sldId="345"/>
            <ac:spMk id="3" creationId="{B73E7EBB-8058-4534-9A31-90B604038CC4}"/>
          </ac:spMkLst>
        </pc:spChg>
        <pc:spChg chg="add mod">
          <ac:chgData name="Peter Murray" userId="62873710-6ed2-4cf0-9950-5fc82edd6ba5" providerId="ADAL" clId="{9981F233-9DAA-4DF7-877F-F4800AE7B40B}" dt="2021-11-24T04:26:10.234" v="3768" actId="113"/>
          <ac:spMkLst>
            <pc:docMk/>
            <pc:sldMk cId="1290784688" sldId="345"/>
            <ac:spMk id="4" creationId="{CA913DFD-E2FB-48BC-8F26-8943149BACAF}"/>
          </ac:spMkLst>
        </pc:spChg>
      </pc:sldChg>
      <pc:sldChg chg="addSp delSp modSp new del mod">
        <pc:chgData name="Peter Murray" userId="62873710-6ed2-4cf0-9950-5fc82edd6ba5" providerId="ADAL" clId="{9981F233-9DAA-4DF7-877F-F4800AE7B40B}" dt="2021-11-24T05:10:39.481" v="5271" actId="2696"/>
        <pc:sldMkLst>
          <pc:docMk/>
          <pc:sldMk cId="4066978950" sldId="346"/>
        </pc:sldMkLst>
        <pc:spChg chg="mod">
          <ac:chgData name="Peter Murray" userId="62873710-6ed2-4cf0-9950-5fc82edd6ba5" providerId="ADAL" clId="{9981F233-9DAA-4DF7-877F-F4800AE7B40B}" dt="2021-11-24T04:27:52.452" v="3808" actId="20577"/>
          <ac:spMkLst>
            <pc:docMk/>
            <pc:sldMk cId="4066978950" sldId="346"/>
            <ac:spMk id="2" creationId="{FF143E76-8CFF-4BE5-AC7A-2797E5FBEABF}"/>
          </ac:spMkLst>
        </pc:spChg>
        <pc:spChg chg="del">
          <ac:chgData name="Peter Murray" userId="62873710-6ed2-4cf0-9950-5fc82edd6ba5" providerId="ADAL" clId="{9981F233-9DAA-4DF7-877F-F4800AE7B40B}" dt="2021-11-24T04:27:58.128" v="3809" actId="478"/>
          <ac:spMkLst>
            <pc:docMk/>
            <pc:sldMk cId="4066978950" sldId="346"/>
            <ac:spMk id="3" creationId="{A5197A19-CBE0-4733-8802-007A3020E0B4}"/>
          </ac:spMkLst>
        </pc:spChg>
        <pc:spChg chg="add del">
          <ac:chgData name="Peter Murray" userId="62873710-6ed2-4cf0-9950-5fc82edd6ba5" providerId="ADAL" clId="{9981F233-9DAA-4DF7-877F-F4800AE7B40B}" dt="2021-11-24T04:29:10.206" v="3823" actId="11529"/>
          <ac:spMkLst>
            <pc:docMk/>
            <pc:sldMk cId="4066978950" sldId="346"/>
            <ac:spMk id="4" creationId="{8D3F5F8A-5E80-4B56-A4BC-E59B23325B2C}"/>
          </ac:spMkLst>
        </pc:spChg>
        <pc:spChg chg="add del mod">
          <ac:chgData name="Peter Murray" userId="62873710-6ed2-4cf0-9950-5fc82edd6ba5" providerId="ADAL" clId="{9981F233-9DAA-4DF7-877F-F4800AE7B40B}" dt="2021-11-24T04:29:09.692" v="3822"/>
          <ac:spMkLst>
            <pc:docMk/>
            <pc:sldMk cId="4066978950" sldId="346"/>
            <ac:spMk id="5" creationId="{BE6D2077-7B92-4C71-980B-FD08EE88E4B1}"/>
          </ac:spMkLst>
        </pc:spChg>
        <pc:spChg chg="add del mod">
          <ac:chgData name="Peter Murray" userId="62873710-6ed2-4cf0-9950-5fc82edd6ba5" providerId="ADAL" clId="{9981F233-9DAA-4DF7-877F-F4800AE7B40B}" dt="2021-11-24T04:29:09.260" v="3821"/>
          <ac:spMkLst>
            <pc:docMk/>
            <pc:sldMk cId="4066978950" sldId="346"/>
            <ac:spMk id="6" creationId="{FF83734E-5C1A-46BF-A7BD-D179EF37525D}"/>
          </ac:spMkLst>
        </pc:spChg>
        <pc:spChg chg="add del mod">
          <ac:chgData name="Peter Murray" userId="62873710-6ed2-4cf0-9950-5fc82edd6ba5" providerId="ADAL" clId="{9981F233-9DAA-4DF7-877F-F4800AE7B40B}" dt="2021-11-24T04:29:08.756" v="3820"/>
          <ac:spMkLst>
            <pc:docMk/>
            <pc:sldMk cId="4066978950" sldId="346"/>
            <ac:spMk id="7" creationId="{DFD36D07-63B0-44E0-957B-4D5985341610}"/>
          </ac:spMkLst>
        </pc:spChg>
        <pc:spChg chg="add del mod">
          <ac:chgData name="Peter Murray" userId="62873710-6ed2-4cf0-9950-5fc82edd6ba5" providerId="ADAL" clId="{9981F233-9DAA-4DF7-877F-F4800AE7B40B}" dt="2021-11-24T04:29:00.261" v="3819"/>
          <ac:spMkLst>
            <pc:docMk/>
            <pc:sldMk cId="4066978950" sldId="346"/>
            <ac:spMk id="8" creationId="{7D0A5569-D9A5-4BE0-AE70-33FC16AC4483}"/>
          </ac:spMkLst>
        </pc:spChg>
        <pc:graphicFrameChg chg="add mod modGraphic">
          <ac:chgData name="Peter Murray" userId="62873710-6ed2-4cf0-9950-5fc82edd6ba5" providerId="ADAL" clId="{9981F233-9DAA-4DF7-877F-F4800AE7B40B}" dt="2021-11-24T04:59:14.866" v="4659"/>
          <ac:graphicFrameMkLst>
            <pc:docMk/>
            <pc:sldMk cId="4066978950" sldId="346"/>
            <ac:graphicFrameMk id="9" creationId="{495F05FC-6CFF-4D30-9F82-0A2658F02583}"/>
          </ac:graphicFrameMkLst>
        </pc:graphicFrameChg>
      </pc:sldChg>
      <pc:sldChg chg="addSp delSp modSp new mod">
        <pc:chgData name="Peter Murray" userId="62873710-6ed2-4cf0-9950-5fc82edd6ba5" providerId="ADAL" clId="{9981F233-9DAA-4DF7-877F-F4800AE7B40B}" dt="2021-11-30T00:29:47.133" v="12174" actId="20577"/>
        <pc:sldMkLst>
          <pc:docMk/>
          <pc:sldMk cId="4112729972" sldId="347"/>
        </pc:sldMkLst>
        <pc:spChg chg="mod">
          <ac:chgData name="Peter Murray" userId="62873710-6ed2-4cf0-9950-5fc82edd6ba5" providerId="ADAL" clId="{9981F233-9DAA-4DF7-877F-F4800AE7B40B}" dt="2021-11-25T23:54:12.029" v="9625" actId="20577"/>
          <ac:spMkLst>
            <pc:docMk/>
            <pc:sldMk cId="4112729972" sldId="347"/>
            <ac:spMk id="2" creationId="{19B195BD-9BD3-41FA-9117-3B806D556FA2}"/>
          </ac:spMkLst>
        </pc:spChg>
        <pc:spChg chg="del">
          <ac:chgData name="Peter Murray" userId="62873710-6ed2-4cf0-9950-5fc82edd6ba5" providerId="ADAL" clId="{9981F233-9DAA-4DF7-877F-F4800AE7B40B}" dt="2021-11-24T05:01:26.389" v="4715" actId="478"/>
          <ac:spMkLst>
            <pc:docMk/>
            <pc:sldMk cId="4112729972" sldId="347"/>
            <ac:spMk id="3" creationId="{B07D0B39-20EF-426D-9684-67500294827E}"/>
          </ac:spMkLst>
        </pc:spChg>
        <pc:spChg chg="add mod">
          <ac:chgData name="Peter Murray" userId="62873710-6ed2-4cf0-9950-5fc82edd6ba5" providerId="ADAL" clId="{9981F233-9DAA-4DF7-877F-F4800AE7B40B}" dt="2021-11-25T23:53:45.824" v="9614" actId="1076"/>
          <ac:spMkLst>
            <pc:docMk/>
            <pc:sldMk cId="4112729972" sldId="347"/>
            <ac:spMk id="5" creationId="{37158229-EB52-433A-AF2F-A017235AEED2}"/>
          </ac:spMkLst>
        </pc:spChg>
        <pc:graphicFrameChg chg="add mod">
          <ac:chgData name="Peter Murray" userId="62873710-6ed2-4cf0-9950-5fc82edd6ba5" providerId="ADAL" clId="{9981F233-9DAA-4DF7-877F-F4800AE7B40B}" dt="2021-11-25T23:25:20.849" v="8529" actId="572"/>
          <ac:graphicFrameMkLst>
            <pc:docMk/>
            <pc:sldMk cId="4112729972" sldId="347"/>
            <ac:graphicFrameMk id="3" creationId="{F785A54C-A8DA-46E3-A98A-97EA35D2F94B}"/>
          </ac:graphicFrameMkLst>
        </pc:graphicFrameChg>
        <pc:graphicFrameChg chg="add del mod modGraphic">
          <ac:chgData name="Peter Murray" userId="62873710-6ed2-4cf0-9950-5fc82edd6ba5" providerId="ADAL" clId="{9981F233-9DAA-4DF7-877F-F4800AE7B40B}" dt="2021-11-25T23:09:20.879" v="8399" actId="478"/>
          <ac:graphicFrameMkLst>
            <pc:docMk/>
            <pc:sldMk cId="4112729972" sldId="347"/>
            <ac:graphicFrameMk id="4" creationId="{C25D8EC3-292B-4027-95FB-0741ED757E55}"/>
          </ac:graphicFrameMkLst>
        </pc:graphicFrameChg>
        <pc:graphicFrameChg chg="add del mod">
          <ac:chgData name="Peter Murray" userId="62873710-6ed2-4cf0-9950-5fc82edd6ba5" providerId="ADAL" clId="{9981F233-9DAA-4DF7-877F-F4800AE7B40B}" dt="2021-11-25T23:25:09.550" v="8528"/>
          <ac:graphicFrameMkLst>
            <pc:docMk/>
            <pc:sldMk cId="4112729972" sldId="347"/>
            <ac:graphicFrameMk id="6" creationId="{AE5BE714-9878-43F3-85EC-DBEAC557C06F}"/>
          </ac:graphicFrameMkLst>
        </pc:graphicFrameChg>
        <pc:graphicFrameChg chg="add mod">
          <ac:chgData name="Peter Murray" userId="62873710-6ed2-4cf0-9950-5fc82edd6ba5" providerId="ADAL" clId="{9981F233-9DAA-4DF7-877F-F4800AE7B40B}" dt="2021-11-25T23:25:38.215" v="8531" actId="572"/>
          <ac:graphicFrameMkLst>
            <pc:docMk/>
            <pc:sldMk cId="4112729972" sldId="347"/>
            <ac:graphicFrameMk id="7" creationId="{9E081150-D6CF-4EAC-B820-CA7D43D6D67E}"/>
          </ac:graphicFrameMkLst>
        </pc:graphicFrameChg>
        <pc:graphicFrameChg chg="add del mod modGraphic">
          <ac:chgData name="Peter Murray" userId="62873710-6ed2-4cf0-9950-5fc82edd6ba5" providerId="ADAL" clId="{9981F233-9DAA-4DF7-877F-F4800AE7B40B}" dt="2021-11-25T23:26:56.011" v="8536" actId="478"/>
          <ac:graphicFrameMkLst>
            <pc:docMk/>
            <pc:sldMk cId="4112729972" sldId="347"/>
            <ac:graphicFrameMk id="8" creationId="{47EE2A86-5526-45A5-B52E-0595C3D53A67}"/>
          </ac:graphicFrameMkLst>
        </pc:graphicFrameChg>
        <pc:graphicFrameChg chg="add mod modGraphic">
          <ac:chgData name="Peter Murray" userId="62873710-6ed2-4cf0-9950-5fc82edd6ba5" providerId="ADAL" clId="{9981F233-9DAA-4DF7-877F-F4800AE7B40B}" dt="2021-11-30T00:29:47.133" v="12174" actId="20577"/>
          <ac:graphicFrameMkLst>
            <pc:docMk/>
            <pc:sldMk cId="4112729972" sldId="347"/>
            <ac:graphicFrameMk id="9" creationId="{DE9028FE-B9EC-48E6-BDA3-93BB59501AE4}"/>
          </ac:graphicFrameMkLst>
        </pc:graphicFrameChg>
      </pc:sldChg>
      <pc:sldChg chg="modSp new mod ord">
        <pc:chgData name="Peter Murray" userId="62873710-6ed2-4cf0-9950-5fc82edd6ba5" providerId="ADAL" clId="{9981F233-9DAA-4DF7-877F-F4800AE7B40B}" dt="2021-11-30T00:22:45.157" v="12156" actId="5793"/>
        <pc:sldMkLst>
          <pc:docMk/>
          <pc:sldMk cId="596871811" sldId="348"/>
        </pc:sldMkLst>
        <pc:spChg chg="mod">
          <ac:chgData name="Peter Murray" userId="62873710-6ed2-4cf0-9950-5fc82edd6ba5" providerId="ADAL" clId="{9981F233-9DAA-4DF7-877F-F4800AE7B40B}" dt="2021-11-25T04:34:41.229" v="7615" actId="1076"/>
          <ac:spMkLst>
            <pc:docMk/>
            <pc:sldMk cId="596871811" sldId="348"/>
            <ac:spMk id="2" creationId="{81908AC3-E6BD-4FBB-830D-67F0C533383C}"/>
          </ac:spMkLst>
        </pc:spChg>
        <pc:spChg chg="mod">
          <ac:chgData name="Peter Murray" userId="62873710-6ed2-4cf0-9950-5fc82edd6ba5" providerId="ADAL" clId="{9981F233-9DAA-4DF7-877F-F4800AE7B40B}" dt="2021-11-30T00:22:45.157" v="12156" actId="5793"/>
          <ac:spMkLst>
            <pc:docMk/>
            <pc:sldMk cId="596871811" sldId="348"/>
            <ac:spMk id="3" creationId="{61FDF9CC-26F8-4FE4-B28F-B835A4A3427B}"/>
          </ac:spMkLst>
        </pc:spChg>
      </pc:sldChg>
      <pc:sldChg chg="addSp delSp modSp new mod">
        <pc:chgData name="Peter Murray" userId="62873710-6ed2-4cf0-9950-5fc82edd6ba5" providerId="ADAL" clId="{9981F233-9DAA-4DF7-877F-F4800AE7B40B}" dt="2021-11-26T01:14:52.187" v="11868" actId="115"/>
        <pc:sldMkLst>
          <pc:docMk/>
          <pc:sldMk cId="2638935573" sldId="349"/>
        </pc:sldMkLst>
        <pc:spChg chg="mod">
          <ac:chgData name="Peter Murray" userId="62873710-6ed2-4cf0-9950-5fc82edd6ba5" providerId="ADAL" clId="{9981F233-9DAA-4DF7-877F-F4800AE7B40B}" dt="2021-11-24T05:58:39.909" v="5824" actId="20577"/>
          <ac:spMkLst>
            <pc:docMk/>
            <pc:sldMk cId="2638935573" sldId="349"/>
            <ac:spMk id="2" creationId="{6DDBA72E-5C72-41B0-9FB3-FFFB3BF3C2B2}"/>
          </ac:spMkLst>
        </pc:spChg>
        <pc:spChg chg="del">
          <ac:chgData name="Peter Murray" userId="62873710-6ed2-4cf0-9950-5fc82edd6ba5" providerId="ADAL" clId="{9981F233-9DAA-4DF7-877F-F4800AE7B40B}" dt="2021-11-24T05:58:45.267" v="5825" actId="478"/>
          <ac:spMkLst>
            <pc:docMk/>
            <pc:sldMk cId="2638935573" sldId="349"/>
            <ac:spMk id="3" creationId="{326757AF-F189-4317-9D0F-30033BA4A53E}"/>
          </ac:spMkLst>
        </pc:spChg>
        <pc:spChg chg="add del">
          <ac:chgData name="Peter Murray" userId="62873710-6ed2-4cf0-9950-5fc82edd6ba5" providerId="ADAL" clId="{9981F233-9DAA-4DF7-877F-F4800AE7B40B}" dt="2021-11-24T05:58:50.583" v="5827" actId="478"/>
          <ac:spMkLst>
            <pc:docMk/>
            <pc:sldMk cId="2638935573" sldId="349"/>
            <ac:spMk id="5" creationId="{F5ED9B9B-5421-46EA-8A0F-B7E532FB899F}"/>
          </ac:spMkLst>
        </pc:spChg>
        <pc:spChg chg="add del mod">
          <ac:chgData name="Peter Murray" userId="62873710-6ed2-4cf0-9950-5fc82edd6ba5" providerId="ADAL" clId="{9981F233-9DAA-4DF7-877F-F4800AE7B40B}" dt="2021-11-26T01:14:52.187" v="11868" actId="115"/>
          <ac:spMkLst>
            <pc:docMk/>
            <pc:sldMk cId="2638935573" sldId="349"/>
            <ac:spMk id="6" creationId="{B157C4CF-0919-4F81-BF2B-0224E7BACAD9}"/>
          </ac:spMkLst>
        </pc:spChg>
      </pc:sldChg>
      <pc:sldChg chg="addSp delSp modSp new mod ord">
        <pc:chgData name="Peter Murray" userId="62873710-6ed2-4cf0-9950-5fc82edd6ba5" providerId="ADAL" clId="{9981F233-9DAA-4DF7-877F-F4800AE7B40B}" dt="2021-11-30T00:23:12.333" v="12158" actId="1076"/>
        <pc:sldMkLst>
          <pc:docMk/>
          <pc:sldMk cId="343900642" sldId="350"/>
        </pc:sldMkLst>
        <pc:spChg chg="mod">
          <ac:chgData name="Peter Murray" userId="62873710-6ed2-4cf0-9950-5fc82edd6ba5" providerId="ADAL" clId="{9981F233-9DAA-4DF7-877F-F4800AE7B40B}" dt="2021-11-30T00:23:09.002" v="12157" actId="1076"/>
          <ac:spMkLst>
            <pc:docMk/>
            <pc:sldMk cId="343900642" sldId="350"/>
            <ac:spMk id="2" creationId="{236E3087-59B8-4EA8-BEEA-DDE1B3EEAC73}"/>
          </ac:spMkLst>
        </pc:spChg>
        <pc:spChg chg="del">
          <ac:chgData name="Peter Murray" userId="62873710-6ed2-4cf0-9950-5fc82edd6ba5" providerId="ADAL" clId="{9981F233-9DAA-4DF7-877F-F4800AE7B40B}" dt="2021-11-25T00:06:12.104" v="6238" actId="478"/>
          <ac:spMkLst>
            <pc:docMk/>
            <pc:sldMk cId="343900642" sldId="350"/>
            <ac:spMk id="3" creationId="{69C6E9B4-27E7-40D8-8919-066E0E327F37}"/>
          </ac:spMkLst>
        </pc:spChg>
        <pc:spChg chg="add del mod">
          <ac:chgData name="Peter Murray" userId="62873710-6ed2-4cf0-9950-5fc82edd6ba5" providerId="ADAL" clId="{9981F233-9DAA-4DF7-877F-F4800AE7B40B}" dt="2021-11-25T01:03:12.682" v="7401"/>
          <ac:spMkLst>
            <pc:docMk/>
            <pc:sldMk cId="343900642" sldId="350"/>
            <ac:spMk id="4" creationId="{54C15F61-E0C5-4317-B8C1-CD12EAD38836}"/>
          </ac:spMkLst>
        </pc:spChg>
        <pc:spChg chg="add mod">
          <ac:chgData name="Peter Murray" userId="62873710-6ed2-4cf0-9950-5fc82edd6ba5" providerId="ADAL" clId="{9981F233-9DAA-4DF7-877F-F4800AE7B40B}" dt="2021-11-30T00:23:12.333" v="12158" actId="1076"/>
          <ac:spMkLst>
            <pc:docMk/>
            <pc:sldMk cId="343900642" sldId="350"/>
            <ac:spMk id="6" creationId="{DD705321-E0D7-4A8B-AFD2-2A17CBC3C17D}"/>
          </ac:spMkLst>
        </pc:spChg>
      </pc:sldChg>
      <pc:sldChg chg="addSp delSp modSp new mod ord modClrScheme chgLayout">
        <pc:chgData name="Peter Murray" userId="62873710-6ed2-4cf0-9950-5fc82edd6ba5" providerId="ADAL" clId="{9981F233-9DAA-4DF7-877F-F4800AE7B40B}" dt="2021-11-27T03:11:37.404" v="12047" actId="14100"/>
        <pc:sldMkLst>
          <pc:docMk/>
          <pc:sldMk cId="2071178638" sldId="351"/>
        </pc:sldMkLst>
        <pc:spChg chg="mod">
          <ac:chgData name="Peter Murray" userId="62873710-6ed2-4cf0-9950-5fc82edd6ba5" providerId="ADAL" clId="{9981F233-9DAA-4DF7-877F-F4800AE7B40B}" dt="2021-11-25T06:27:12.746" v="8234" actId="26606"/>
          <ac:spMkLst>
            <pc:docMk/>
            <pc:sldMk cId="2071178638" sldId="351"/>
            <ac:spMk id="2" creationId="{D27D37CA-71FE-44B1-A414-89A4DADA96EC}"/>
          </ac:spMkLst>
        </pc:spChg>
        <pc:spChg chg="del mod">
          <ac:chgData name="Peter Murray" userId="62873710-6ed2-4cf0-9950-5fc82edd6ba5" providerId="ADAL" clId="{9981F233-9DAA-4DF7-877F-F4800AE7B40B}" dt="2021-11-25T06:27:05.069" v="8231" actId="478"/>
          <ac:spMkLst>
            <pc:docMk/>
            <pc:sldMk cId="2071178638" sldId="351"/>
            <ac:spMk id="3" creationId="{6C440FB6-CF1C-4AD0-B48D-7E63F527B748}"/>
          </ac:spMkLst>
        </pc:spChg>
        <pc:spChg chg="add del mod">
          <ac:chgData name="Peter Murray" userId="62873710-6ed2-4cf0-9950-5fc82edd6ba5" providerId="ADAL" clId="{9981F233-9DAA-4DF7-877F-F4800AE7B40B}" dt="2021-11-27T03:10:33.959" v="12041"/>
          <ac:spMkLst>
            <pc:docMk/>
            <pc:sldMk cId="2071178638" sldId="351"/>
            <ac:spMk id="3" creationId="{776F2690-B7EE-4D38-8DFA-A1BC50DD783A}"/>
          </ac:spMkLst>
        </pc:spChg>
        <pc:spChg chg="add mod">
          <ac:chgData name="Peter Murray" userId="62873710-6ed2-4cf0-9950-5fc82edd6ba5" providerId="ADAL" clId="{9981F233-9DAA-4DF7-877F-F4800AE7B40B}" dt="2021-11-27T03:10:33.229" v="12039" actId="1076"/>
          <ac:spMkLst>
            <pc:docMk/>
            <pc:sldMk cId="2071178638" sldId="351"/>
            <ac:spMk id="7" creationId="{A2E97FD0-4DD5-4097-9D00-4FF0A6783CFB}"/>
          </ac:spMkLst>
        </pc:spChg>
        <pc:spChg chg="add del mod">
          <ac:chgData name="Peter Murray" userId="62873710-6ed2-4cf0-9950-5fc82edd6ba5" providerId="ADAL" clId="{9981F233-9DAA-4DF7-877F-F4800AE7B40B}" dt="2021-11-25T06:27:21.026" v="8235" actId="478"/>
          <ac:spMkLst>
            <pc:docMk/>
            <pc:sldMk cId="2071178638" sldId="351"/>
            <ac:spMk id="9" creationId="{89753B01-1129-4747-9CF8-FB391EAAEF5F}"/>
          </ac:spMkLst>
        </pc:spChg>
        <pc:picChg chg="add mod">
          <ac:chgData name="Peter Murray" userId="62873710-6ed2-4cf0-9950-5fc82edd6ba5" providerId="ADAL" clId="{9981F233-9DAA-4DF7-877F-F4800AE7B40B}" dt="2021-11-27T03:11:37.404" v="12047" actId="14100"/>
          <ac:picMkLst>
            <pc:docMk/>
            <pc:sldMk cId="2071178638" sldId="351"/>
            <ac:picMk id="4" creationId="{9616A268-DD2E-4E59-8CF8-FE9F14E744DF}"/>
          </ac:picMkLst>
        </pc:picChg>
        <pc:picChg chg="add mod">
          <ac:chgData name="Peter Murray" userId="62873710-6ed2-4cf0-9950-5fc82edd6ba5" providerId="ADAL" clId="{9981F233-9DAA-4DF7-877F-F4800AE7B40B}" dt="2021-11-27T03:11:23.083" v="12046" actId="14100"/>
          <ac:picMkLst>
            <pc:docMk/>
            <pc:sldMk cId="2071178638" sldId="351"/>
            <ac:picMk id="6" creationId="{29CC36F8-D1A1-4114-8039-37275116D002}"/>
          </ac:picMkLst>
        </pc:picChg>
      </pc:sldChg>
      <pc:sldChg chg="addSp delSp modSp new mod ord">
        <pc:chgData name="Peter Murray" userId="62873710-6ed2-4cf0-9950-5fc82edd6ba5" providerId="ADAL" clId="{9981F233-9DAA-4DF7-877F-F4800AE7B40B}" dt="2021-11-27T03:06:52.356" v="12015" actId="20577"/>
        <pc:sldMkLst>
          <pc:docMk/>
          <pc:sldMk cId="763918835" sldId="352"/>
        </pc:sldMkLst>
        <pc:spChg chg="mod">
          <ac:chgData name="Peter Murray" userId="62873710-6ed2-4cf0-9950-5fc82edd6ba5" providerId="ADAL" clId="{9981F233-9DAA-4DF7-877F-F4800AE7B40B}" dt="2021-11-26T00:18:06.401" v="9967" actId="14100"/>
          <ac:spMkLst>
            <pc:docMk/>
            <pc:sldMk cId="763918835" sldId="352"/>
            <ac:spMk id="2" creationId="{603C3F87-85A3-4FE7-A7DB-D8528B238CA1}"/>
          </ac:spMkLst>
        </pc:spChg>
        <pc:spChg chg="del">
          <ac:chgData name="Peter Murray" userId="62873710-6ed2-4cf0-9950-5fc82edd6ba5" providerId="ADAL" clId="{9981F233-9DAA-4DF7-877F-F4800AE7B40B}" dt="2021-11-25T23:57:42.383" v="9681" actId="478"/>
          <ac:spMkLst>
            <pc:docMk/>
            <pc:sldMk cId="763918835" sldId="352"/>
            <ac:spMk id="3" creationId="{E86CA358-BCBC-4DEF-A4F1-F36613C2DD4F}"/>
          </ac:spMkLst>
        </pc:spChg>
        <pc:spChg chg="add del">
          <ac:chgData name="Peter Murray" userId="62873710-6ed2-4cf0-9950-5fc82edd6ba5" providerId="ADAL" clId="{9981F233-9DAA-4DF7-877F-F4800AE7B40B}" dt="2021-11-26T00:01:39.187" v="9688" actId="478"/>
          <ac:spMkLst>
            <pc:docMk/>
            <pc:sldMk cId="763918835" sldId="352"/>
            <ac:spMk id="5" creationId="{4AB048DA-EF2B-45EE-97FD-0260607104D7}"/>
          </ac:spMkLst>
        </pc:spChg>
        <pc:spChg chg="add del mod">
          <ac:chgData name="Peter Murray" userId="62873710-6ed2-4cf0-9950-5fc82edd6ba5" providerId="ADAL" clId="{9981F233-9DAA-4DF7-877F-F4800AE7B40B}" dt="2021-11-26T00:03:42.827" v="9695" actId="478"/>
          <ac:spMkLst>
            <pc:docMk/>
            <pc:sldMk cId="763918835" sldId="352"/>
            <ac:spMk id="6" creationId="{18E473F9-62B4-46ED-9ACE-33C0EA68766F}"/>
          </ac:spMkLst>
        </pc:spChg>
        <pc:spChg chg="add del mod">
          <ac:chgData name="Peter Murray" userId="62873710-6ed2-4cf0-9950-5fc82edd6ba5" providerId="ADAL" clId="{9981F233-9DAA-4DF7-877F-F4800AE7B40B}" dt="2021-11-26T00:03:42.827" v="9695" actId="478"/>
          <ac:spMkLst>
            <pc:docMk/>
            <pc:sldMk cId="763918835" sldId="352"/>
            <ac:spMk id="7" creationId="{45D0293C-9FF4-455D-AD66-B668FD9D44E0}"/>
          </ac:spMkLst>
        </pc:spChg>
        <pc:spChg chg="add del mod">
          <ac:chgData name="Peter Murray" userId="62873710-6ed2-4cf0-9950-5fc82edd6ba5" providerId="ADAL" clId="{9981F233-9DAA-4DF7-877F-F4800AE7B40B}" dt="2021-11-26T00:03:06.246" v="9691" actId="478"/>
          <ac:spMkLst>
            <pc:docMk/>
            <pc:sldMk cId="763918835" sldId="352"/>
            <ac:spMk id="8" creationId="{5469DC3A-EDA8-49BC-AE8F-7F664305E73A}"/>
          </ac:spMkLst>
        </pc:spChg>
        <pc:spChg chg="add del mod">
          <ac:chgData name="Peter Murray" userId="62873710-6ed2-4cf0-9950-5fc82edd6ba5" providerId="ADAL" clId="{9981F233-9DAA-4DF7-877F-F4800AE7B40B}" dt="2021-11-26T00:03:06.246" v="9691" actId="478"/>
          <ac:spMkLst>
            <pc:docMk/>
            <pc:sldMk cId="763918835" sldId="352"/>
            <ac:spMk id="9" creationId="{4FCD2983-F546-421D-96B6-C406E611E1F7}"/>
          </ac:spMkLst>
        </pc:spChg>
        <pc:spChg chg="add del mod">
          <ac:chgData name="Peter Murray" userId="62873710-6ed2-4cf0-9950-5fc82edd6ba5" providerId="ADAL" clId="{9981F233-9DAA-4DF7-877F-F4800AE7B40B}" dt="2021-11-26T00:03:42.827" v="9695" actId="478"/>
          <ac:spMkLst>
            <pc:docMk/>
            <pc:sldMk cId="763918835" sldId="352"/>
            <ac:spMk id="10" creationId="{22AA009E-3AD2-4A13-94AD-1F2D1C16881D}"/>
          </ac:spMkLst>
        </pc:spChg>
        <pc:spChg chg="add del mod">
          <ac:chgData name="Peter Murray" userId="62873710-6ed2-4cf0-9950-5fc82edd6ba5" providerId="ADAL" clId="{9981F233-9DAA-4DF7-877F-F4800AE7B40B}" dt="2021-11-26T00:03:42.827" v="9695" actId="478"/>
          <ac:spMkLst>
            <pc:docMk/>
            <pc:sldMk cId="763918835" sldId="352"/>
            <ac:spMk id="11" creationId="{2A213575-D687-4E1D-A898-022FE909273B}"/>
          </ac:spMkLst>
        </pc:spChg>
        <pc:spChg chg="add del mod">
          <ac:chgData name="Peter Murray" userId="62873710-6ed2-4cf0-9950-5fc82edd6ba5" providerId="ADAL" clId="{9981F233-9DAA-4DF7-877F-F4800AE7B40B}" dt="2021-11-26T00:03:42.827" v="9695" actId="478"/>
          <ac:spMkLst>
            <pc:docMk/>
            <pc:sldMk cId="763918835" sldId="352"/>
            <ac:spMk id="12" creationId="{EE7D8CD3-0B9B-464B-81A3-A285E6695D96}"/>
          </ac:spMkLst>
        </pc:spChg>
        <pc:spChg chg="add del mod">
          <ac:chgData name="Peter Murray" userId="62873710-6ed2-4cf0-9950-5fc82edd6ba5" providerId="ADAL" clId="{9981F233-9DAA-4DF7-877F-F4800AE7B40B}" dt="2021-11-26T00:03:42.827" v="9695" actId="478"/>
          <ac:spMkLst>
            <pc:docMk/>
            <pc:sldMk cId="763918835" sldId="352"/>
            <ac:spMk id="13" creationId="{07D30908-E54B-483B-931D-F72E172751EC}"/>
          </ac:spMkLst>
        </pc:spChg>
        <pc:spChg chg="add del mod">
          <ac:chgData name="Peter Murray" userId="62873710-6ed2-4cf0-9950-5fc82edd6ba5" providerId="ADAL" clId="{9981F233-9DAA-4DF7-877F-F4800AE7B40B}" dt="2021-11-26T00:03:06.246" v="9691" actId="478"/>
          <ac:spMkLst>
            <pc:docMk/>
            <pc:sldMk cId="763918835" sldId="352"/>
            <ac:spMk id="14" creationId="{5EA72927-3BDF-4957-899D-D92E00F78B21}"/>
          </ac:spMkLst>
        </pc:spChg>
        <pc:spChg chg="add del">
          <ac:chgData name="Peter Murray" userId="62873710-6ed2-4cf0-9950-5fc82edd6ba5" providerId="ADAL" clId="{9981F233-9DAA-4DF7-877F-F4800AE7B40B}" dt="2021-11-26T00:03:06.246" v="9691" actId="478"/>
          <ac:spMkLst>
            <pc:docMk/>
            <pc:sldMk cId="763918835" sldId="352"/>
            <ac:spMk id="15" creationId="{0E2F0B43-2EF0-4BCB-A387-B837624E4EA1}"/>
          </ac:spMkLst>
        </pc:spChg>
        <pc:spChg chg="add del">
          <ac:chgData name="Peter Murray" userId="62873710-6ed2-4cf0-9950-5fc82edd6ba5" providerId="ADAL" clId="{9981F233-9DAA-4DF7-877F-F4800AE7B40B}" dt="2021-11-26T00:03:06.246" v="9691" actId="478"/>
          <ac:spMkLst>
            <pc:docMk/>
            <pc:sldMk cId="763918835" sldId="352"/>
            <ac:spMk id="16" creationId="{DCF55DEF-3550-4893-93D1-F6E2D988FB7C}"/>
          </ac:spMkLst>
        </pc:spChg>
        <pc:spChg chg="add del mod">
          <ac:chgData name="Peter Murray" userId="62873710-6ed2-4cf0-9950-5fc82edd6ba5" providerId="ADAL" clId="{9981F233-9DAA-4DF7-877F-F4800AE7B40B}" dt="2021-11-26T00:03:06.246" v="9691" actId="478"/>
          <ac:spMkLst>
            <pc:docMk/>
            <pc:sldMk cId="763918835" sldId="352"/>
            <ac:spMk id="17" creationId="{7CD854F7-3A72-43E3-B545-B7D6242E8781}"/>
          </ac:spMkLst>
        </pc:spChg>
        <pc:spChg chg="add del">
          <ac:chgData name="Peter Murray" userId="62873710-6ed2-4cf0-9950-5fc82edd6ba5" providerId="ADAL" clId="{9981F233-9DAA-4DF7-877F-F4800AE7B40B}" dt="2021-11-26T00:03:15.576" v="9693" actId="478"/>
          <ac:spMkLst>
            <pc:docMk/>
            <pc:sldMk cId="763918835" sldId="352"/>
            <ac:spMk id="18" creationId="{99319F01-57E6-4F0A-A4F7-2E318437B089}"/>
          </ac:spMkLst>
        </pc:spChg>
        <pc:spChg chg="add">
          <ac:chgData name="Peter Murray" userId="62873710-6ed2-4cf0-9950-5fc82edd6ba5" providerId="ADAL" clId="{9981F233-9DAA-4DF7-877F-F4800AE7B40B}" dt="2021-11-26T00:02:42.944" v="9689"/>
          <ac:spMkLst>
            <pc:docMk/>
            <pc:sldMk cId="763918835" sldId="352"/>
            <ac:spMk id="19" creationId="{E5E2AB9D-4769-45C0-B72B-C259E3B27132}"/>
          </ac:spMkLst>
        </pc:spChg>
        <pc:spChg chg="add">
          <ac:chgData name="Peter Murray" userId="62873710-6ed2-4cf0-9950-5fc82edd6ba5" providerId="ADAL" clId="{9981F233-9DAA-4DF7-877F-F4800AE7B40B}" dt="2021-11-26T00:02:42.944" v="9689"/>
          <ac:spMkLst>
            <pc:docMk/>
            <pc:sldMk cId="763918835" sldId="352"/>
            <ac:spMk id="20" creationId="{B012CB92-F197-46EA-B582-F9E874162F07}"/>
          </ac:spMkLst>
        </pc:spChg>
        <pc:spChg chg="add del mod">
          <ac:chgData name="Peter Murray" userId="62873710-6ed2-4cf0-9950-5fc82edd6ba5" providerId="ADAL" clId="{9981F233-9DAA-4DF7-877F-F4800AE7B40B}" dt="2021-11-26T00:05:27.624" v="9698" actId="478"/>
          <ac:spMkLst>
            <pc:docMk/>
            <pc:sldMk cId="763918835" sldId="352"/>
            <ac:spMk id="21" creationId="{5285305C-626D-4D46-9BC1-14C43D4B8DF1}"/>
          </ac:spMkLst>
        </pc:spChg>
        <pc:spChg chg="add del mod">
          <ac:chgData name="Peter Murray" userId="62873710-6ed2-4cf0-9950-5fc82edd6ba5" providerId="ADAL" clId="{9981F233-9DAA-4DF7-877F-F4800AE7B40B}" dt="2021-11-26T00:05:30.483" v="9699" actId="478"/>
          <ac:spMkLst>
            <pc:docMk/>
            <pc:sldMk cId="763918835" sldId="352"/>
            <ac:spMk id="22" creationId="{F7C7BB7F-4712-416E-A28D-27B1C49FDA33}"/>
          </ac:spMkLst>
        </pc:spChg>
        <pc:spChg chg="add del mod">
          <ac:chgData name="Peter Murray" userId="62873710-6ed2-4cf0-9950-5fc82edd6ba5" providerId="ADAL" clId="{9981F233-9DAA-4DF7-877F-F4800AE7B40B}" dt="2021-11-26T00:05:30.483" v="9699" actId="478"/>
          <ac:spMkLst>
            <pc:docMk/>
            <pc:sldMk cId="763918835" sldId="352"/>
            <ac:spMk id="23" creationId="{E979CAD5-73BB-40E5-B47B-FF16F1E6ABA6}"/>
          </ac:spMkLst>
        </pc:spChg>
        <pc:spChg chg="add del mod">
          <ac:chgData name="Peter Murray" userId="62873710-6ed2-4cf0-9950-5fc82edd6ba5" providerId="ADAL" clId="{9981F233-9DAA-4DF7-877F-F4800AE7B40B}" dt="2021-11-26T00:05:30.483" v="9699" actId="478"/>
          <ac:spMkLst>
            <pc:docMk/>
            <pc:sldMk cId="763918835" sldId="352"/>
            <ac:spMk id="24" creationId="{83E34293-C7A0-4353-B991-7546AB21CFD6}"/>
          </ac:spMkLst>
        </pc:spChg>
        <pc:spChg chg="add del mod">
          <ac:chgData name="Peter Murray" userId="62873710-6ed2-4cf0-9950-5fc82edd6ba5" providerId="ADAL" clId="{9981F233-9DAA-4DF7-877F-F4800AE7B40B}" dt="2021-11-26T00:05:30.483" v="9699" actId="478"/>
          <ac:spMkLst>
            <pc:docMk/>
            <pc:sldMk cId="763918835" sldId="352"/>
            <ac:spMk id="25" creationId="{92AD5D2B-EA10-4C73-92E0-1423EE14CCE4}"/>
          </ac:spMkLst>
        </pc:spChg>
        <pc:spChg chg="add del mod">
          <ac:chgData name="Peter Murray" userId="62873710-6ed2-4cf0-9950-5fc82edd6ba5" providerId="ADAL" clId="{9981F233-9DAA-4DF7-877F-F4800AE7B40B}" dt="2021-11-26T00:05:30.483" v="9699" actId="478"/>
          <ac:spMkLst>
            <pc:docMk/>
            <pc:sldMk cId="763918835" sldId="352"/>
            <ac:spMk id="26" creationId="{E8AA3844-5E4B-4E27-BA48-99651A15E04C}"/>
          </ac:spMkLst>
        </pc:spChg>
        <pc:spChg chg="add del mod">
          <ac:chgData name="Peter Murray" userId="62873710-6ed2-4cf0-9950-5fc82edd6ba5" providerId="ADAL" clId="{9981F233-9DAA-4DF7-877F-F4800AE7B40B}" dt="2021-11-26T00:05:30.483" v="9699" actId="478"/>
          <ac:spMkLst>
            <pc:docMk/>
            <pc:sldMk cId="763918835" sldId="352"/>
            <ac:spMk id="27" creationId="{3C755F21-40C2-4FAC-83FD-FFB8C3E3BD6F}"/>
          </ac:spMkLst>
        </pc:spChg>
        <pc:spChg chg="add del mod">
          <ac:chgData name="Peter Murray" userId="62873710-6ed2-4cf0-9950-5fc82edd6ba5" providerId="ADAL" clId="{9981F233-9DAA-4DF7-877F-F4800AE7B40B}" dt="2021-11-26T00:05:30.483" v="9699" actId="478"/>
          <ac:spMkLst>
            <pc:docMk/>
            <pc:sldMk cId="763918835" sldId="352"/>
            <ac:spMk id="28" creationId="{672D5430-87DB-4C15-B3EA-E2318C4295E4}"/>
          </ac:spMkLst>
        </pc:spChg>
        <pc:spChg chg="add del mod">
          <ac:chgData name="Peter Murray" userId="62873710-6ed2-4cf0-9950-5fc82edd6ba5" providerId="ADAL" clId="{9981F233-9DAA-4DF7-877F-F4800AE7B40B}" dt="2021-11-26T00:05:30.483" v="9699" actId="478"/>
          <ac:spMkLst>
            <pc:docMk/>
            <pc:sldMk cId="763918835" sldId="352"/>
            <ac:spMk id="29" creationId="{E52260D0-0508-442D-B443-BD8F5FA903A2}"/>
          </ac:spMkLst>
        </pc:spChg>
        <pc:spChg chg="add del mod">
          <ac:chgData name="Peter Murray" userId="62873710-6ed2-4cf0-9950-5fc82edd6ba5" providerId="ADAL" clId="{9981F233-9DAA-4DF7-877F-F4800AE7B40B}" dt="2021-11-26T00:05:30.483" v="9699" actId="478"/>
          <ac:spMkLst>
            <pc:docMk/>
            <pc:sldMk cId="763918835" sldId="352"/>
            <ac:spMk id="30" creationId="{85135FB4-2450-4C28-AE80-9E5398E39D60}"/>
          </ac:spMkLst>
        </pc:spChg>
        <pc:spChg chg="add del mod">
          <ac:chgData name="Peter Murray" userId="62873710-6ed2-4cf0-9950-5fc82edd6ba5" providerId="ADAL" clId="{9981F233-9DAA-4DF7-877F-F4800AE7B40B}" dt="2021-11-26T00:05:30.483" v="9699" actId="478"/>
          <ac:spMkLst>
            <pc:docMk/>
            <pc:sldMk cId="763918835" sldId="352"/>
            <ac:spMk id="31" creationId="{BCC9DEE7-FF0E-45CD-BF9E-205493EEE4B7}"/>
          </ac:spMkLst>
        </pc:spChg>
        <pc:spChg chg="add del mod">
          <ac:chgData name="Peter Murray" userId="62873710-6ed2-4cf0-9950-5fc82edd6ba5" providerId="ADAL" clId="{9981F233-9DAA-4DF7-877F-F4800AE7B40B}" dt="2021-11-26T00:05:30.483" v="9699" actId="478"/>
          <ac:spMkLst>
            <pc:docMk/>
            <pc:sldMk cId="763918835" sldId="352"/>
            <ac:spMk id="32" creationId="{59FD8785-BBB7-40B7-9F94-BA597CB175C4}"/>
          </ac:spMkLst>
        </pc:spChg>
        <pc:spChg chg="add del mod">
          <ac:chgData name="Peter Murray" userId="62873710-6ed2-4cf0-9950-5fc82edd6ba5" providerId="ADAL" clId="{9981F233-9DAA-4DF7-877F-F4800AE7B40B}" dt="2021-11-26T00:05:30.483" v="9699" actId="478"/>
          <ac:spMkLst>
            <pc:docMk/>
            <pc:sldMk cId="763918835" sldId="352"/>
            <ac:spMk id="33" creationId="{91B9A02B-A434-4B30-BA56-F95B95DE12C5}"/>
          </ac:spMkLst>
        </pc:spChg>
        <pc:spChg chg="add del mod">
          <ac:chgData name="Peter Murray" userId="62873710-6ed2-4cf0-9950-5fc82edd6ba5" providerId="ADAL" clId="{9981F233-9DAA-4DF7-877F-F4800AE7B40B}" dt="2021-11-26T00:05:30.483" v="9699" actId="478"/>
          <ac:spMkLst>
            <pc:docMk/>
            <pc:sldMk cId="763918835" sldId="352"/>
            <ac:spMk id="34" creationId="{097D73EA-C620-4530-8FFE-443874B20C60}"/>
          </ac:spMkLst>
        </pc:spChg>
        <pc:spChg chg="add mod">
          <ac:chgData name="Peter Murray" userId="62873710-6ed2-4cf0-9950-5fc82edd6ba5" providerId="ADAL" clId="{9981F233-9DAA-4DF7-877F-F4800AE7B40B}" dt="2021-11-26T00:05:00.817" v="9697" actId="403"/>
          <ac:spMkLst>
            <pc:docMk/>
            <pc:sldMk cId="763918835" sldId="352"/>
            <ac:spMk id="35" creationId="{F422B8C4-6CD2-4BCA-9EED-7ACCCEFF365B}"/>
          </ac:spMkLst>
        </pc:spChg>
        <pc:spChg chg="add mod">
          <ac:chgData name="Peter Murray" userId="62873710-6ed2-4cf0-9950-5fc82edd6ba5" providerId="ADAL" clId="{9981F233-9DAA-4DF7-877F-F4800AE7B40B}" dt="2021-11-27T03:06:52.356" v="12015" actId="20577"/>
          <ac:spMkLst>
            <pc:docMk/>
            <pc:sldMk cId="763918835" sldId="352"/>
            <ac:spMk id="38" creationId="{7125E9E4-56BF-4222-AD9D-BA5C435A1AED}"/>
          </ac:spMkLst>
        </pc:spChg>
        <pc:spChg chg="add mod">
          <ac:chgData name="Peter Murray" userId="62873710-6ed2-4cf0-9950-5fc82edd6ba5" providerId="ADAL" clId="{9981F233-9DAA-4DF7-877F-F4800AE7B40B}" dt="2021-11-26T00:17:26.564" v="9965" actId="20577"/>
          <ac:spMkLst>
            <pc:docMk/>
            <pc:sldMk cId="763918835" sldId="352"/>
            <ac:spMk id="39" creationId="{E46396DB-78D2-4AA2-99F3-6585FDBC346A}"/>
          </ac:spMkLst>
        </pc:spChg>
        <pc:graphicFrameChg chg="add del mod modGraphic">
          <ac:chgData name="Peter Murray" userId="62873710-6ed2-4cf0-9950-5fc82edd6ba5" providerId="ADAL" clId="{9981F233-9DAA-4DF7-877F-F4800AE7B40B}" dt="2021-11-26T00:00:38.072" v="9686" actId="478"/>
          <ac:graphicFrameMkLst>
            <pc:docMk/>
            <pc:sldMk cId="763918835" sldId="352"/>
            <ac:graphicFrameMk id="4" creationId="{C83999B7-21D8-4C52-A508-C5209213845B}"/>
          </ac:graphicFrameMkLst>
        </pc:graphicFrameChg>
        <pc:picChg chg="add mod">
          <ac:chgData name="Peter Murray" userId="62873710-6ed2-4cf0-9950-5fc82edd6ba5" providerId="ADAL" clId="{9981F233-9DAA-4DF7-877F-F4800AE7B40B}" dt="2021-11-26T00:07:43.846" v="9712" actId="1076"/>
          <ac:picMkLst>
            <pc:docMk/>
            <pc:sldMk cId="763918835" sldId="352"/>
            <ac:picMk id="37" creationId="{2153971C-7E7B-41A5-A452-FD2EBAEB4C1A}"/>
          </ac:picMkLst>
        </pc:picChg>
      </pc:sldChg>
      <pc:sldChg chg="addSp delSp modSp new mod">
        <pc:chgData name="Peter Murray" userId="62873710-6ed2-4cf0-9950-5fc82edd6ba5" providerId="ADAL" clId="{9981F233-9DAA-4DF7-877F-F4800AE7B40B}" dt="2021-11-26T01:28:10.377" v="11911" actId="1076"/>
        <pc:sldMkLst>
          <pc:docMk/>
          <pc:sldMk cId="4195193490" sldId="353"/>
        </pc:sldMkLst>
        <pc:spChg chg="mod">
          <ac:chgData name="Peter Murray" userId="62873710-6ed2-4cf0-9950-5fc82edd6ba5" providerId="ADAL" clId="{9981F233-9DAA-4DF7-877F-F4800AE7B40B}" dt="2021-11-26T00:19:42.831" v="9982" actId="1076"/>
          <ac:spMkLst>
            <pc:docMk/>
            <pc:sldMk cId="4195193490" sldId="353"/>
            <ac:spMk id="2" creationId="{A39F01D0-88D7-4F2D-A33F-B037FC924DAD}"/>
          </ac:spMkLst>
        </pc:spChg>
        <pc:spChg chg="del">
          <ac:chgData name="Peter Murray" userId="62873710-6ed2-4cf0-9950-5fc82edd6ba5" providerId="ADAL" clId="{9981F233-9DAA-4DF7-877F-F4800AE7B40B}" dt="2021-11-26T00:19:45.062" v="9983" actId="478"/>
          <ac:spMkLst>
            <pc:docMk/>
            <pc:sldMk cId="4195193490" sldId="353"/>
            <ac:spMk id="3" creationId="{85C9CC1D-D785-4063-9FF0-395B590865AD}"/>
          </ac:spMkLst>
        </pc:spChg>
        <pc:spChg chg="add mod">
          <ac:chgData name="Peter Murray" userId="62873710-6ed2-4cf0-9950-5fc82edd6ba5" providerId="ADAL" clId="{9981F233-9DAA-4DF7-877F-F4800AE7B40B}" dt="2021-11-26T01:28:10.377" v="11911" actId="1076"/>
          <ac:spMkLst>
            <pc:docMk/>
            <pc:sldMk cId="4195193490" sldId="353"/>
            <ac:spMk id="4" creationId="{EA3BDF6C-0821-4AA1-B0E1-627E486D22B2}"/>
          </ac:spMkLst>
        </pc:spChg>
      </pc:sldChg>
      <pc:sldChg chg="addSp delSp modSp new mod">
        <pc:chgData name="Peter Murray" userId="62873710-6ed2-4cf0-9950-5fc82edd6ba5" providerId="ADAL" clId="{9981F233-9DAA-4DF7-877F-F4800AE7B40B}" dt="2021-11-27T03:16:39.264" v="12122" actId="1076"/>
        <pc:sldMkLst>
          <pc:docMk/>
          <pc:sldMk cId="2181627509" sldId="354"/>
        </pc:sldMkLst>
        <pc:spChg chg="del">
          <ac:chgData name="Peter Murray" userId="62873710-6ed2-4cf0-9950-5fc82edd6ba5" providerId="ADAL" clId="{9981F233-9DAA-4DF7-877F-F4800AE7B40B}" dt="2021-11-27T03:14:17.554" v="12101" actId="478"/>
          <ac:spMkLst>
            <pc:docMk/>
            <pc:sldMk cId="2181627509" sldId="354"/>
            <ac:spMk id="2" creationId="{F159819A-55BA-4E5F-8775-C7205CF272AB}"/>
          </ac:spMkLst>
        </pc:spChg>
        <pc:spChg chg="mod">
          <ac:chgData name="Peter Murray" userId="62873710-6ed2-4cf0-9950-5fc82edd6ba5" providerId="ADAL" clId="{9981F233-9DAA-4DF7-877F-F4800AE7B40B}" dt="2021-11-27T03:16:36.055" v="12121" actId="1076"/>
          <ac:spMkLst>
            <pc:docMk/>
            <pc:sldMk cId="2181627509" sldId="354"/>
            <ac:spMk id="3" creationId="{E3E0A869-6F9F-4F91-868C-FF5B22AFC2E4}"/>
          </ac:spMkLst>
        </pc:spChg>
        <pc:spChg chg="add del mod">
          <ac:chgData name="Peter Murray" userId="62873710-6ed2-4cf0-9950-5fc82edd6ba5" providerId="ADAL" clId="{9981F233-9DAA-4DF7-877F-F4800AE7B40B}" dt="2021-11-27T03:16:06.932" v="12118" actId="478"/>
          <ac:spMkLst>
            <pc:docMk/>
            <pc:sldMk cId="2181627509" sldId="354"/>
            <ac:spMk id="6" creationId="{7BB4A2EA-C454-43F7-80DF-3455046FBEB2}"/>
          </ac:spMkLst>
        </pc:spChg>
        <pc:picChg chg="add mod">
          <ac:chgData name="Peter Murray" userId="62873710-6ed2-4cf0-9950-5fc82edd6ba5" providerId="ADAL" clId="{9981F233-9DAA-4DF7-877F-F4800AE7B40B}" dt="2021-11-27T03:16:39.264" v="12122" actId="1076"/>
          <ac:picMkLst>
            <pc:docMk/>
            <pc:sldMk cId="2181627509" sldId="354"/>
            <ac:picMk id="5" creationId="{017AFDCC-208D-4EB4-96F0-19417E7DEE6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3C03D-896E-41B3-98CE-DB11B3F5F6AE}" type="doc">
      <dgm:prSet loTypeId="urn:microsoft.com/office/officeart/2005/8/layout/process1" loCatId="process" qsTypeId="urn:microsoft.com/office/officeart/2005/8/quickstyle/simple1" qsCatId="simple" csTypeId="urn:microsoft.com/office/officeart/2005/8/colors/colorful1" csCatId="colorful" phldr="1"/>
      <dgm:spPr/>
    </dgm:pt>
    <dgm:pt modelId="{0F5273E7-AE1E-43DB-9936-852A291169CB}">
      <dgm:prSet phldrT="[Text]" custT="1"/>
      <dgm:spPr>
        <a:ln>
          <a:solidFill>
            <a:schemeClr val="bg2">
              <a:lumMod val="60000"/>
              <a:lumOff val="40000"/>
            </a:schemeClr>
          </a:solidFill>
        </a:ln>
      </dgm:spPr>
      <dgm:t>
        <a:bodyPr/>
        <a:lstStyle/>
        <a:p>
          <a:r>
            <a:rPr lang="en-AU" sz="2000" b="1" dirty="0">
              <a:solidFill>
                <a:schemeClr val="bg2">
                  <a:lumMod val="75000"/>
                </a:schemeClr>
              </a:solidFill>
            </a:rPr>
            <a:t>So what? </a:t>
          </a:r>
        </a:p>
        <a:p>
          <a:r>
            <a:rPr lang="en-AU" sz="2000" dirty="0">
              <a:solidFill>
                <a:schemeClr val="bg2">
                  <a:lumMod val="75000"/>
                </a:schemeClr>
              </a:solidFill>
            </a:rPr>
            <a:t>Why is your topic interesting &amp; important? And what contribution does it make to theory &amp; practice?</a:t>
          </a:r>
        </a:p>
      </dgm:t>
    </dgm:pt>
    <dgm:pt modelId="{00C52993-6F7D-4544-9F85-F0E16F6C03FE}" type="parTrans" cxnId="{6F5E4E2C-2AC4-4908-A4DE-818BE8C4F920}">
      <dgm:prSet/>
      <dgm:spPr/>
      <dgm:t>
        <a:bodyPr/>
        <a:lstStyle/>
        <a:p>
          <a:endParaRPr lang="en-AU"/>
        </a:p>
      </dgm:t>
    </dgm:pt>
    <dgm:pt modelId="{F45B14E6-FBA1-47FC-8978-3909CC1DB256}" type="sibTrans" cxnId="{6F5E4E2C-2AC4-4908-A4DE-818BE8C4F920}">
      <dgm:prSet/>
      <dgm:spPr>
        <a:solidFill>
          <a:srgbClr val="00B050"/>
        </a:solidFill>
      </dgm:spPr>
      <dgm:t>
        <a:bodyPr/>
        <a:lstStyle/>
        <a:p>
          <a:endParaRPr lang="en-AU"/>
        </a:p>
      </dgm:t>
    </dgm:pt>
    <dgm:pt modelId="{02B27923-F4D2-453E-AEB6-9E7F1164A2CC}">
      <dgm:prSet phldrT="[Text]" custT="1"/>
      <dgm:spPr>
        <a:ln>
          <a:solidFill>
            <a:schemeClr val="bg2">
              <a:lumMod val="60000"/>
              <a:lumOff val="40000"/>
            </a:schemeClr>
          </a:solidFill>
        </a:ln>
      </dgm:spPr>
      <dgm:t>
        <a:bodyPr/>
        <a:lstStyle/>
        <a:p>
          <a:r>
            <a:rPr lang="en-AU" sz="2000" b="1" dirty="0">
              <a:solidFill>
                <a:schemeClr val="bg2">
                  <a:lumMod val="75000"/>
                </a:schemeClr>
              </a:solidFill>
            </a:rPr>
            <a:t>What do/don’t we know? </a:t>
          </a:r>
        </a:p>
        <a:p>
          <a:r>
            <a:rPr lang="en-AU" sz="2000" dirty="0">
              <a:solidFill>
                <a:schemeClr val="bg2">
                  <a:lumMod val="75000"/>
                </a:schemeClr>
              </a:solidFill>
            </a:rPr>
            <a:t>What have prior studies found? What major, unaddressed puzzle, controversy, or paradox does this study address?</a:t>
          </a:r>
        </a:p>
      </dgm:t>
    </dgm:pt>
    <dgm:pt modelId="{94D284C8-43C2-45AD-81B9-EEB8067A9D6E}" type="parTrans" cxnId="{0167D6F3-B230-49F9-8B72-DCB6FEE8ABC2}">
      <dgm:prSet/>
      <dgm:spPr/>
      <dgm:t>
        <a:bodyPr/>
        <a:lstStyle/>
        <a:p>
          <a:endParaRPr lang="en-AU"/>
        </a:p>
      </dgm:t>
    </dgm:pt>
    <dgm:pt modelId="{7D2EB1B8-BE3D-43FA-AA74-A24E7DEB7CB6}" type="sibTrans" cxnId="{0167D6F3-B230-49F9-8B72-DCB6FEE8ABC2}">
      <dgm:prSet/>
      <dgm:spPr>
        <a:solidFill>
          <a:srgbClr val="00B050"/>
        </a:solidFill>
      </dgm:spPr>
      <dgm:t>
        <a:bodyPr/>
        <a:lstStyle/>
        <a:p>
          <a:endParaRPr lang="en-AU"/>
        </a:p>
      </dgm:t>
    </dgm:pt>
    <dgm:pt modelId="{AACF4189-034B-48F9-BED6-E9AD9AF80EB0}">
      <dgm:prSet phldrT="[Text]" custT="1"/>
      <dgm:spPr>
        <a:ln>
          <a:solidFill>
            <a:schemeClr val="bg2">
              <a:lumMod val="60000"/>
              <a:lumOff val="40000"/>
            </a:schemeClr>
          </a:solidFill>
        </a:ln>
      </dgm:spPr>
      <dgm:t>
        <a:bodyPr/>
        <a:lstStyle/>
        <a:p>
          <a:r>
            <a:rPr lang="en-AU" sz="2000" b="1" dirty="0">
              <a:solidFill>
                <a:schemeClr val="bg2">
                  <a:lumMod val="75000"/>
                </a:schemeClr>
              </a:solidFill>
            </a:rPr>
            <a:t>What will we learn?:</a:t>
          </a:r>
        </a:p>
        <a:p>
          <a:r>
            <a:rPr lang="en-AU" sz="2000" dirty="0">
              <a:solidFill>
                <a:schemeClr val="bg2">
                  <a:lumMod val="75000"/>
                </a:schemeClr>
              </a:solidFill>
            </a:rPr>
            <a:t>How does your paper change, challenge, or advance scholarly knowledge? What does the study aim to achieve? Note connections to journal aims</a:t>
          </a:r>
        </a:p>
      </dgm:t>
    </dgm:pt>
    <dgm:pt modelId="{2B1CEEEC-43BF-4BF3-BB2B-D2238044E1DF}" type="parTrans" cxnId="{9FC3405F-779C-4496-94A9-292A2C0017C7}">
      <dgm:prSet/>
      <dgm:spPr/>
      <dgm:t>
        <a:bodyPr/>
        <a:lstStyle/>
        <a:p>
          <a:endParaRPr lang="en-AU"/>
        </a:p>
      </dgm:t>
    </dgm:pt>
    <dgm:pt modelId="{1780642B-F33F-42CA-8F92-A93D97BDA02A}" type="sibTrans" cxnId="{9FC3405F-779C-4496-94A9-292A2C0017C7}">
      <dgm:prSet/>
      <dgm:spPr/>
      <dgm:t>
        <a:bodyPr/>
        <a:lstStyle/>
        <a:p>
          <a:endParaRPr lang="en-AU"/>
        </a:p>
      </dgm:t>
    </dgm:pt>
    <dgm:pt modelId="{4D60F453-06C6-4845-B882-233B55F4611A}" type="pres">
      <dgm:prSet presAssocID="{5F43C03D-896E-41B3-98CE-DB11B3F5F6AE}" presName="Name0" presStyleCnt="0">
        <dgm:presLayoutVars>
          <dgm:dir/>
          <dgm:resizeHandles val="exact"/>
        </dgm:presLayoutVars>
      </dgm:prSet>
      <dgm:spPr/>
    </dgm:pt>
    <dgm:pt modelId="{BC38CBF5-C6B2-46DA-A276-6E4410FE1232}" type="pres">
      <dgm:prSet presAssocID="{0F5273E7-AE1E-43DB-9936-852A291169CB}" presName="node" presStyleLbl="node1" presStyleIdx="0" presStyleCnt="3" custScaleX="154706" custScaleY="178722">
        <dgm:presLayoutVars>
          <dgm:bulletEnabled val="1"/>
        </dgm:presLayoutVars>
      </dgm:prSet>
      <dgm:spPr/>
    </dgm:pt>
    <dgm:pt modelId="{5BABE563-7D85-4763-8650-B82B1B388FD6}" type="pres">
      <dgm:prSet presAssocID="{F45B14E6-FBA1-47FC-8978-3909CC1DB256}" presName="sibTrans" presStyleLbl="sibTrans2D1" presStyleIdx="0" presStyleCnt="2" custScaleX="189815"/>
      <dgm:spPr/>
    </dgm:pt>
    <dgm:pt modelId="{D465FCB5-FDBD-4FE4-830D-CDAB85375326}" type="pres">
      <dgm:prSet presAssocID="{F45B14E6-FBA1-47FC-8978-3909CC1DB256}" presName="connectorText" presStyleLbl="sibTrans2D1" presStyleIdx="0" presStyleCnt="2"/>
      <dgm:spPr/>
    </dgm:pt>
    <dgm:pt modelId="{ED167937-8107-4CB8-80A4-BBF31BE48B42}" type="pres">
      <dgm:prSet presAssocID="{02B27923-F4D2-453E-AEB6-9E7F1164A2CC}" presName="node" presStyleLbl="node1" presStyleIdx="1" presStyleCnt="3" custScaleX="157212" custScaleY="171042">
        <dgm:presLayoutVars>
          <dgm:bulletEnabled val="1"/>
        </dgm:presLayoutVars>
      </dgm:prSet>
      <dgm:spPr/>
    </dgm:pt>
    <dgm:pt modelId="{05AC3F2D-334C-4A2B-8E07-EBD83B6862D2}" type="pres">
      <dgm:prSet presAssocID="{7D2EB1B8-BE3D-43FA-AA74-A24E7DEB7CB6}" presName="sibTrans" presStyleLbl="sibTrans2D1" presStyleIdx="1" presStyleCnt="2" custScaleX="176646"/>
      <dgm:spPr/>
    </dgm:pt>
    <dgm:pt modelId="{B5D26FFF-03FA-4D18-92FB-9B421DC25391}" type="pres">
      <dgm:prSet presAssocID="{7D2EB1B8-BE3D-43FA-AA74-A24E7DEB7CB6}" presName="connectorText" presStyleLbl="sibTrans2D1" presStyleIdx="1" presStyleCnt="2"/>
      <dgm:spPr/>
    </dgm:pt>
    <dgm:pt modelId="{FFF3F031-0357-4CD4-B2FD-77EED55873F2}" type="pres">
      <dgm:prSet presAssocID="{AACF4189-034B-48F9-BED6-E9AD9AF80EB0}" presName="node" presStyleLbl="node1" presStyleIdx="2" presStyleCnt="3" custScaleX="152516" custScaleY="171042">
        <dgm:presLayoutVars>
          <dgm:bulletEnabled val="1"/>
        </dgm:presLayoutVars>
      </dgm:prSet>
      <dgm:spPr/>
    </dgm:pt>
  </dgm:ptLst>
  <dgm:cxnLst>
    <dgm:cxn modelId="{C2CCC81C-D106-4CCD-8E20-55A9C7696C14}" type="presOf" srcId="{5F43C03D-896E-41B3-98CE-DB11B3F5F6AE}" destId="{4D60F453-06C6-4845-B882-233B55F4611A}" srcOrd="0" destOrd="0" presId="urn:microsoft.com/office/officeart/2005/8/layout/process1"/>
    <dgm:cxn modelId="{7F874723-0814-4160-9925-1CDDF2419722}" type="presOf" srcId="{F45B14E6-FBA1-47FC-8978-3909CC1DB256}" destId="{D465FCB5-FDBD-4FE4-830D-CDAB85375326}" srcOrd="1" destOrd="0" presId="urn:microsoft.com/office/officeart/2005/8/layout/process1"/>
    <dgm:cxn modelId="{6F5E4E2C-2AC4-4908-A4DE-818BE8C4F920}" srcId="{5F43C03D-896E-41B3-98CE-DB11B3F5F6AE}" destId="{0F5273E7-AE1E-43DB-9936-852A291169CB}" srcOrd="0" destOrd="0" parTransId="{00C52993-6F7D-4544-9F85-F0E16F6C03FE}" sibTransId="{F45B14E6-FBA1-47FC-8978-3909CC1DB256}"/>
    <dgm:cxn modelId="{41829936-6FDD-4079-8E93-1BD384FA47FE}" type="presOf" srcId="{F45B14E6-FBA1-47FC-8978-3909CC1DB256}" destId="{5BABE563-7D85-4763-8650-B82B1B388FD6}" srcOrd="0" destOrd="0" presId="urn:microsoft.com/office/officeart/2005/8/layout/process1"/>
    <dgm:cxn modelId="{9FC3405F-779C-4496-94A9-292A2C0017C7}" srcId="{5F43C03D-896E-41B3-98CE-DB11B3F5F6AE}" destId="{AACF4189-034B-48F9-BED6-E9AD9AF80EB0}" srcOrd="2" destOrd="0" parTransId="{2B1CEEEC-43BF-4BF3-BB2B-D2238044E1DF}" sibTransId="{1780642B-F33F-42CA-8F92-A93D97BDA02A}"/>
    <dgm:cxn modelId="{90EE587B-BB8D-4668-A8F0-7F088434BCAF}" type="presOf" srcId="{AACF4189-034B-48F9-BED6-E9AD9AF80EB0}" destId="{FFF3F031-0357-4CD4-B2FD-77EED55873F2}" srcOrd="0" destOrd="0" presId="urn:microsoft.com/office/officeart/2005/8/layout/process1"/>
    <dgm:cxn modelId="{412585A0-1FD8-4EC3-A714-A109EC5192B6}" type="presOf" srcId="{02B27923-F4D2-453E-AEB6-9E7F1164A2CC}" destId="{ED167937-8107-4CB8-80A4-BBF31BE48B42}" srcOrd="0" destOrd="0" presId="urn:microsoft.com/office/officeart/2005/8/layout/process1"/>
    <dgm:cxn modelId="{6FAFFDB0-8FE9-4B46-A610-1B2555E17159}" type="presOf" srcId="{7D2EB1B8-BE3D-43FA-AA74-A24E7DEB7CB6}" destId="{B5D26FFF-03FA-4D18-92FB-9B421DC25391}" srcOrd="1" destOrd="0" presId="urn:microsoft.com/office/officeart/2005/8/layout/process1"/>
    <dgm:cxn modelId="{20EB42C7-294B-437D-8407-3F2FADEEE42C}" type="presOf" srcId="{0F5273E7-AE1E-43DB-9936-852A291169CB}" destId="{BC38CBF5-C6B2-46DA-A276-6E4410FE1232}" srcOrd="0" destOrd="0" presId="urn:microsoft.com/office/officeart/2005/8/layout/process1"/>
    <dgm:cxn modelId="{1A23F2C7-0A17-48D3-AF56-EBBCAFD6AE6F}" type="presOf" srcId="{7D2EB1B8-BE3D-43FA-AA74-A24E7DEB7CB6}" destId="{05AC3F2D-334C-4A2B-8E07-EBD83B6862D2}" srcOrd="0" destOrd="0" presId="urn:microsoft.com/office/officeart/2005/8/layout/process1"/>
    <dgm:cxn modelId="{0167D6F3-B230-49F9-8B72-DCB6FEE8ABC2}" srcId="{5F43C03D-896E-41B3-98CE-DB11B3F5F6AE}" destId="{02B27923-F4D2-453E-AEB6-9E7F1164A2CC}" srcOrd="1" destOrd="0" parTransId="{94D284C8-43C2-45AD-81B9-EEB8067A9D6E}" sibTransId="{7D2EB1B8-BE3D-43FA-AA74-A24E7DEB7CB6}"/>
    <dgm:cxn modelId="{3A1ADCCA-6D90-4169-BA21-A856863776A3}" type="presParOf" srcId="{4D60F453-06C6-4845-B882-233B55F4611A}" destId="{BC38CBF5-C6B2-46DA-A276-6E4410FE1232}" srcOrd="0" destOrd="0" presId="urn:microsoft.com/office/officeart/2005/8/layout/process1"/>
    <dgm:cxn modelId="{EA373902-2885-43DA-9B1C-128AA7A5A29E}" type="presParOf" srcId="{4D60F453-06C6-4845-B882-233B55F4611A}" destId="{5BABE563-7D85-4763-8650-B82B1B388FD6}" srcOrd="1" destOrd="0" presId="urn:microsoft.com/office/officeart/2005/8/layout/process1"/>
    <dgm:cxn modelId="{636D57C5-7135-4534-AD8F-F90FDACD441C}" type="presParOf" srcId="{5BABE563-7D85-4763-8650-B82B1B388FD6}" destId="{D465FCB5-FDBD-4FE4-830D-CDAB85375326}" srcOrd="0" destOrd="0" presId="urn:microsoft.com/office/officeart/2005/8/layout/process1"/>
    <dgm:cxn modelId="{F9279CCF-3D15-4D60-8659-30821CE28930}" type="presParOf" srcId="{4D60F453-06C6-4845-B882-233B55F4611A}" destId="{ED167937-8107-4CB8-80A4-BBF31BE48B42}" srcOrd="2" destOrd="0" presId="urn:microsoft.com/office/officeart/2005/8/layout/process1"/>
    <dgm:cxn modelId="{B37C2682-70FE-4AC7-AEF3-0EB8EBC4A6FC}" type="presParOf" srcId="{4D60F453-06C6-4845-B882-233B55F4611A}" destId="{05AC3F2D-334C-4A2B-8E07-EBD83B6862D2}" srcOrd="3" destOrd="0" presId="urn:microsoft.com/office/officeart/2005/8/layout/process1"/>
    <dgm:cxn modelId="{50CCE5BE-15D9-4682-8721-1BA995145B65}" type="presParOf" srcId="{05AC3F2D-334C-4A2B-8E07-EBD83B6862D2}" destId="{B5D26FFF-03FA-4D18-92FB-9B421DC25391}" srcOrd="0" destOrd="0" presId="urn:microsoft.com/office/officeart/2005/8/layout/process1"/>
    <dgm:cxn modelId="{33EEFEE4-E1A0-4E33-A9E0-2CA66E38013C}" type="presParOf" srcId="{4D60F453-06C6-4845-B882-233B55F4611A}" destId="{FFF3F031-0357-4CD4-B2FD-77EED55873F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8A21F-B85B-4B9A-A773-61E4FADA63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722B9FFA-3AEC-4CFB-90E8-B10CFE16F5E4}">
      <dgm:prSet phldrT="[Text]"/>
      <dgm:spPr/>
      <dgm:t>
        <a:bodyPr/>
        <a:lstStyle/>
        <a:p>
          <a:r>
            <a:rPr lang="en-AU" dirty="0"/>
            <a:t>Establishing the Field</a:t>
          </a:r>
        </a:p>
      </dgm:t>
    </dgm:pt>
    <dgm:pt modelId="{EBE80DF9-6B08-4666-83AB-4582E267BBB9}" type="parTrans" cxnId="{5E0B203E-43BF-4943-926A-5D512F2F4844}">
      <dgm:prSet/>
      <dgm:spPr/>
      <dgm:t>
        <a:bodyPr/>
        <a:lstStyle/>
        <a:p>
          <a:endParaRPr lang="en-AU"/>
        </a:p>
      </dgm:t>
    </dgm:pt>
    <dgm:pt modelId="{58EB41D1-2317-4EE5-8FC6-2FF275B9D852}" type="sibTrans" cxnId="{5E0B203E-43BF-4943-926A-5D512F2F4844}">
      <dgm:prSet/>
      <dgm:spPr/>
      <dgm:t>
        <a:bodyPr/>
        <a:lstStyle/>
        <a:p>
          <a:endParaRPr lang="en-AU"/>
        </a:p>
      </dgm:t>
    </dgm:pt>
    <dgm:pt modelId="{B51D9DA7-8499-41EA-BAAA-BE6607B6364E}">
      <dgm:prSet phldrT="[Text]"/>
      <dgm:spPr/>
      <dgm:t>
        <a:bodyPr/>
        <a:lstStyle/>
        <a:p>
          <a:r>
            <a:rPr lang="en-AU" dirty="0"/>
            <a:t>Bridging two conversations</a:t>
          </a:r>
        </a:p>
      </dgm:t>
    </dgm:pt>
    <dgm:pt modelId="{6D11D8A7-9971-42AF-9A35-AAD3877374E7}" type="parTrans" cxnId="{DB0F905E-45E2-4529-9911-AE032E5A2BAE}">
      <dgm:prSet/>
      <dgm:spPr/>
      <dgm:t>
        <a:bodyPr/>
        <a:lstStyle/>
        <a:p>
          <a:endParaRPr lang="en-AU"/>
        </a:p>
      </dgm:t>
    </dgm:pt>
    <dgm:pt modelId="{3BC1DD06-A3A6-4851-9883-7064405F5AA8}" type="sibTrans" cxnId="{DB0F905E-45E2-4529-9911-AE032E5A2BAE}">
      <dgm:prSet/>
      <dgm:spPr/>
      <dgm:t>
        <a:bodyPr/>
        <a:lstStyle/>
        <a:p>
          <a:endParaRPr lang="en-AU"/>
        </a:p>
      </dgm:t>
    </dgm:pt>
    <dgm:pt modelId="{73F14791-41C5-4BFF-97E7-86151F54707F}">
      <dgm:prSet phldrT="[Text]"/>
      <dgm:spPr/>
      <dgm:t>
        <a:bodyPr/>
        <a:lstStyle/>
        <a:p>
          <a:r>
            <a:rPr lang="en-AU" dirty="0"/>
            <a:t>Presenting competing perspectives you will solve</a:t>
          </a:r>
        </a:p>
      </dgm:t>
    </dgm:pt>
    <dgm:pt modelId="{718863AE-0A52-42CA-B655-C97C1E7CF90A}" type="parTrans" cxnId="{4EC56152-AD0D-41EA-8518-09343F207525}">
      <dgm:prSet/>
      <dgm:spPr/>
      <dgm:t>
        <a:bodyPr/>
        <a:lstStyle/>
        <a:p>
          <a:endParaRPr lang="en-AU"/>
        </a:p>
      </dgm:t>
    </dgm:pt>
    <dgm:pt modelId="{ADE087F2-2612-4091-80F3-CD21E7F49353}" type="sibTrans" cxnId="{4EC56152-AD0D-41EA-8518-09343F207525}">
      <dgm:prSet/>
      <dgm:spPr/>
      <dgm:t>
        <a:bodyPr/>
        <a:lstStyle/>
        <a:p>
          <a:endParaRPr lang="en-AU"/>
        </a:p>
      </dgm:t>
    </dgm:pt>
    <dgm:pt modelId="{C44B9CA9-DE7A-4AE6-B117-9A73AB4907B8}">
      <dgm:prSet phldrT="[Text]"/>
      <dgm:spPr/>
      <dgm:t>
        <a:bodyPr/>
        <a:lstStyle/>
        <a:p>
          <a:r>
            <a:rPr lang="en-AU" dirty="0"/>
            <a:t>Problematizing the Field</a:t>
          </a:r>
        </a:p>
      </dgm:t>
    </dgm:pt>
    <dgm:pt modelId="{B599F216-0373-4164-B89A-05B17FA0D360}" type="parTrans" cxnId="{29E17446-FD23-4FBF-9433-1864BD6B8C52}">
      <dgm:prSet/>
      <dgm:spPr/>
      <dgm:t>
        <a:bodyPr/>
        <a:lstStyle/>
        <a:p>
          <a:endParaRPr lang="en-AU"/>
        </a:p>
      </dgm:t>
    </dgm:pt>
    <dgm:pt modelId="{F0035EF5-BF00-41C0-A2F8-789D41152106}" type="sibTrans" cxnId="{29E17446-FD23-4FBF-9433-1864BD6B8C52}">
      <dgm:prSet/>
      <dgm:spPr/>
      <dgm:t>
        <a:bodyPr/>
        <a:lstStyle/>
        <a:p>
          <a:endParaRPr lang="en-AU"/>
        </a:p>
      </dgm:t>
    </dgm:pt>
    <dgm:pt modelId="{D0CFAED6-B297-4CED-B3A2-872F26129592}">
      <dgm:prSet phldrT="[Text]"/>
      <dgm:spPr/>
      <dgm:t>
        <a:bodyPr/>
        <a:lstStyle/>
        <a:p>
          <a:r>
            <a:rPr lang="en-AU" dirty="0"/>
            <a:t>Existing or new knowledge needs to be developed; current knowledge is incomplete, inadequate or inaccurate</a:t>
          </a:r>
        </a:p>
      </dgm:t>
    </dgm:pt>
    <dgm:pt modelId="{F5EB529A-A0A2-438E-B95D-F78A3892C882}" type="parTrans" cxnId="{A0645633-9919-417F-B3EB-A5C80B75EB0D}">
      <dgm:prSet/>
      <dgm:spPr/>
      <dgm:t>
        <a:bodyPr/>
        <a:lstStyle/>
        <a:p>
          <a:endParaRPr lang="en-AU"/>
        </a:p>
      </dgm:t>
    </dgm:pt>
    <dgm:pt modelId="{4D036EC7-49BA-47E7-BDE0-6CE8847E0D6B}" type="sibTrans" cxnId="{A0645633-9919-417F-B3EB-A5C80B75EB0D}">
      <dgm:prSet/>
      <dgm:spPr/>
      <dgm:t>
        <a:bodyPr/>
        <a:lstStyle/>
        <a:p>
          <a:endParaRPr lang="en-AU"/>
        </a:p>
      </dgm:t>
    </dgm:pt>
    <dgm:pt modelId="{69C0BB4E-15C1-4D7E-A6F0-727087B35757}">
      <dgm:prSet phldrT="[Text]"/>
      <dgm:spPr/>
      <dgm:t>
        <a:bodyPr/>
        <a:lstStyle/>
        <a:p>
          <a:r>
            <a:rPr lang="en-AU" dirty="0"/>
            <a:t>Moving forward an ongoing conversation</a:t>
          </a:r>
        </a:p>
      </dgm:t>
    </dgm:pt>
    <dgm:pt modelId="{2DC14C8E-6EE7-4EA8-A326-6D654B3E4795}" type="parTrans" cxnId="{D81A8A41-71A2-47A3-AB56-BF6D54FADA3D}">
      <dgm:prSet/>
      <dgm:spPr/>
      <dgm:t>
        <a:bodyPr/>
        <a:lstStyle/>
        <a:p>
          <a:endParaRPr lang="en-AU"/>
        </a:p>
      </dgm:t>
    </dgm:pt>
    <dgm:pt modelId="{2E1D83E7-7607-4F97-B34E-9FCC9D5D6F4A}" type="sibTrans" cxnId="{D81A8A41-71A2-47A3-AB56-BF6D54FADA3D}">
      <dgm:prSet/>
      <dgm:spPr/>
      <dgm:t>
        <a:bodyPr/>
        <a:lstStyle/>
        <a:p>
          <a:endParaRPr lang="en-AU"/>
        </a:p>
      </dgm:t>
    </dgm:pt>
    <dgm:pt modelId="{40D5BC93-DB0F-4423-89DD-0705200D3458}" type="pres">
      <dgm:prSet presAssocID="{6338A21F-B85B-4B9A-A773-61E4FADA6384}" presName="Name0" presStyleCnt="0">
        <dgm:presLayoutVars>
          <dgm:dir/>
          <dgm:animLvl val="lvl"/>
          <dgm:resizeHandles val="exact"/>
        </dgm:presLayoutVars>
      </dgm:prSet>
      <dgm:spPr/>
    </dgm:pt>
    <dgm:pt modelId="{355C7D03-7162-43EB-84D8-F40C0E05C279}" type="pres">
      <dgm:prSet presAssocID="{722B9FFA-3AEC-4CFB-90E8-B10CFE16F5E4}" presName="linNode" presStyleCnt="0"/>
      <dgm:spPr/>
    </dgm:pt>
    <dgm:pt modelId="{57ADA34B-0279-4A9A-B364-95634AF5A2A4}" type="pres">
      <dgm:prSet presAssocID="{722B9FFA-3AEC-4CFB-90E8-B10CFE16F5E4}" presName="parentText" presStyleLbl="node1" presStyleIdx="0" presStyleCnt="2">
        <dgm:presLayoutVars>
          <dgm:chMax val="1"/>
          <dgm:bulletEnabled val="1"/>
        </dgm:presLayoutVars>
      </dgm:prSet>
      <dgm:spPr/>
    </dgm:pt>
    <dgm:pt modelId="{7E6D1F34-276C-4394-AB82-D221C80F7B5C}" type="pres">
      <dgm:prSet presAssocID="{722B9FFA-3AEC-4CFB-90E8-B10CFE16F5E4}" presName="descendantText" presStyleLbl="alignAccFollowNode1" presStyleIdx="0" presStyleCnt="2">
        <dgm:presLayoutVars>
          <dgm:bulletEnabled val="1"/>
        </dgm:presLayoutVars>
      </dgm:prSet>
      <dgm:spPr/>
    </dgm:pt>
    <dgm:pt modelId="{79E5EC80-4086-45EC-928C-E91A01D81E6F}" type="pres">
      <dgm:prSet presAssocID="{58EB41D1-2317-4EE5-8FC6-2FF275B9D852}" presName="sp" presStyleCnt="0"/>
      <dgm:spPr/>
    </dgm:pt>
    <dgm:pt modelId="{065D6739-9F4F-4901-9060-FA14345DD026}" type="pres">
      <dgm:prSet presAssocID="{C44B9CA9-DE7A-4AE6-B117-9A73AB4907B8}" presName="linNode" presStyleCnt="0"/>
      <dgm:spPr/>
    </dgm:pt>
    <dgm:pt modelId="{DA50F01A-7071-4774-B34F-7CB360C5F2D9}" type="pres">
      <dgm:prSet presAssocID="{C44B9CA9-DE7A-4AE6-B117-9A73AB4907B8}" presName="parentText" presStyleLbl="node1" presStyleIdx="1" presStyleCnt="2">
        <dgm:presLayoutVars>
          <dgm:chMax val="1"/>
          <dgm:bulletEnabled val="1"/>
        </dgm:presLayoutVars>
      </dgm:prSet>
      <dgm:spPr/>
    </dgm:pt>
    <dgm:pt modelId="{6E74330A-52AD-4346-A988-E51CCFFB76B3}" type="pres">
      <dgm:prSet presAssocID="{C44B9CA9-DE7A-4AE6-B117-9A73AB4907B8}" presName="descendantText" presStyleLbl="alignAccFollowNode1" presStyleIdx="1" presStyleCnt="2">
        <dgm:presLayoutVars>
          <dgm:bulletEnabled val="1"/>
        </dgm:presLayoutVars>
      </dgm:prSet>
      <dgm:spPr/>
    </dgm:pt>
  </dgm:ptLst>
  <dgm:cxnLst>
    <dgm:cxn modelId="{F1A94E02-B4FD-47DF-A8D8-20745344B0E3}" type="presOf" srcId="{6338A21F-B85B-4B9A-A773-61E4FADA6384}" destId="{40D5BC93-DB0F-4423-89DD-0705200D3458}" srcOrd="0" destOrd="0" presId="urn:microsoft.com/office/officeart/2005/8/layout/vList5"/>
    <dgm:cxn modelId="{492C6109-1561-415C-B90A-84A38620F72A}" type="presOf" srcId="{722B9FFA-3AEC-4CFB-90E8-B10CFE16F5E4}" destId="{57ADA34B-0279-4A9A-B364-95634AF5A2A4}" srcOrd="0" destOrd="0" presId="urn:microsoft.com/office/officeart/2005/8/layout/vList5"/>
    <dgm:cxn modelId="{F0C31A17-B7D1-4AC8-92A7-2EE3CAED4DEE}" type="presOf" srcId="{B51D9DA7-8499-41EA-BAAA-BE6607B6364E}" destId="{7E6D1F34-276C-4394-AB82-D221C80F7B5C}" srcOrd="0" destOrd="0" presId="urn:microsoft.com/office/officeart/2005/8/layout/vList5"/>
    <dgm:cxn modelId="{ED6B0725-CE8D-46DF-A56A-99444FC13B6D}" type="presOf" srcId="{69C0BB4E-15C1-4D7E-A6F0-727087B35757}" destId="{7E6D1F34-276C-4394-AB82-D221C80F7B5C}" srcOrd="0" destOrd="1" presId="urn:microsoft.com/office/officeart/2005/8/layout/vList5"/>
    <dgm:cxn modelId="{A0645633-9919-417F-B3EB-A5C80B75EB0D}" srcId="{C44B9CA9-DE7A-4AE6-B117-9A73AB4907B8}" destId="{D0CFAED6-B297-4CED-B3A2-872F26129592}" srcOrd="0" destOrd="0" parTransId="{F5EB529A-A0A2-438E-B95D-F78A3892C882}" sibTransId="{4D036EC7-49BA-47E7-BDE0-6CE8847E0D6B}"/>
    <dgm:cxn modelId="{5E0B203E-43BF-4943-926A-5D512F2F4844}" srcId="{6338A21F-B85B-4B9A-A773-61E4FADA6384}" destId="{722B9FFA-3AEC-4CFB-90E8-B10CFE16F5E4}" srcOrd="0" destOrd="0" parTransId="{EBE80DF9-6B08-4666-83AB-4582E267BBB9}" sibTransId="{58EB41D1-2317-4EE5-8FC6-2FF275B9D852}"/>
    <dgm:cxn modelId="{DB0F905E-45E2-4529-9911-AE032E5A2BAE}" srcId="{722B9FFA-3AEC-4CFB-90E8-B10CFE16F5E4}" destId="{B51D9DA7-8499-41EA-BAAA-BE6607B6364E}" srcOrd="0" destOrd="0" parTransId="{6D11D8A7-9971-42AF-9A35-AAD3877374E7}" sibTransId="{3BC1DD06-A3A6-4851-9883-7064405F5AA8}"/>
    <dgm:cxn modelId="{D81A8A41-71A2-47A3-AB56-BF6D54FADA3D}" srcId="{722B9FFA-3AEC-4CFB-90E8-B10CFE16F5E4}" destId="{69C0BB4E-15C1-4D7E-A6F0-727087B35757}" srcOrd="1" destOrd="0" parTransId="{2DC14C8E-6EE7-4EA8-A326-6D654B3E4795}" sibTransId="{2E1D83E7-7607-4F97-B34E-9FCC9D5D6F4A}"/>
    <dgm:cxn modelId="{29E17446-FD23-4FBF-9433-1864BD6B8C52}" srcId="{6338A21F-B85B-4B9A-A773-61E4FADA6384}" destId="{C44B9CA9-DE7A-4AE6-B117-9A73AB4907B8}" srcOrd="1" destOrd="0" parTransId="{B599F216-0373-4164-B89A-05B17FA0D360}" sibTransId="{F0035EF5-BF00-41C0-A2F8-789D41152106}"/>
    <dgm:cxn modelId="{4EC56152-AD0D-41EA-8518-09343F207525}" srcId="{722B9FFA-3AEC-4CFB-90E8-B10CFE16F5E4}" destId="{73F14791-41C5-4BFF-97E7-86151F54707F}" srcOrd="2" destOrd="0" parTransId="{718863AE-0A52-42CA-B655-C97C1E7CF90A}" sibTransId="{ADE087F2-2612-4091-80F3-CD21E7F49353}"/>
    <dgm:cxn modelId="{BDB76DAE-4A34-459C-BB40-8D2B4612E5B3}" type="presOf" srcId="{D0CFAED6-B297-4CED-B3A2-872F26129592}" destId="{6E74330A-52AD-4346-A988-E51CCFFB76B3}" srcOrd="0" destOrd="0" presId="urn:microsoft.com/office/officeart/2005/8/layout/vList5"/>
    <dgm:cxn modelId="{7728B6BE-2D30-4DCA-9D13-FAC2832C6163}" type="presOf" srcId="{73F14791-41C5-4BFF-97E7-86151F54707F}" destId="{7E6D1F34-276C-4394-AB82-D221C80F7B5C}" srcOrd="0" destOrd="2" presId="urn:microsoft.com/office/officeart/2005/8/layout/vList5"/>
    <dgm:cxn modelId="{D88808D6-AE22-41DB-8520-36D923B17587}" type="presOf" srcId="{C44B9CA9-DE7A-4AE6-B117-9A73AB4907B8}" destId="{DA50F01A-7071-4774-B34F-7CB360C5F2D9}" srcOrd="0" destOrd="0" presId="urn:microsoft.com/office/officeart/2005/8/layout/vList5"/>
    <dgm:cxn modelId="{FCA9A4A3-A7E2-477B-B3F6-970828EF0EB2}" type="presParOf" srcId="{40D5BC93-DB0F-4423-89DD-0705200D3458}" destId="{355C7D03-7162-43EB-84D8-F40C0E05C279}" srcOrd="0" destOrd="0" presId="urn:microsoft.com/office/officeart/2005/8/layout/vList5"/>
    <dgm:cxn modelId="{F2BA7CFF-5AC4-47E5-BE16-D42547C12E21}" type="presParOf" srcId="{355C7D03-7162-43EB-84D8-F40C0E05C279}" destId="{57ADA34B-0279-4A9A-B364-95634AF5A2A4}" srcOrd="0" destOrd="0" presId="urn:microsoft.com/office/officeart/2005/8/layout/vList5"/>
    <dgm:cxn modelId="{BA24416B-5274-484F-84E9-EA43E2F2A67A}" type="presParOf" srcId="{355C7D03-7162-43EB-84D8-F40C0E05C279}" destId="{7E6D1F34-276C-4394-AB82-D221C80F7B5C}" srcOrd="1" destOrd="0" presId="urn:microsoft.com/office/officeart/2005/8/layout/vList5"/>
    <dgm:cxn modelId="{61C72324-14BB-4618-9307-E5904C1AF4AD}" type="presParOf" srcId="{40D5BC93-DB0F-4423-89DD-0705200D3458}" destId="{79E5EC80-4086-45EC-928C-E91A01D81E6F}" srcOrd="1" destOrd="0" presId="urn:microsoft.com/office/officeart/2005/8/layout/vList5"/>
    <dgm:cxn modelId="{6B3634D0-67C7-4BA1-98B5-C9DEB63E54EA}" type="presParOf" srcId="{40D5BC93-DB0F-4423-89DD-0705200D3458}" destId="{065D6739-9F4F-4901-9060-FA14345DD026}" srcOrd="2" destOrd="0" presId="urn:microsoft.com/office/officeart/2005/8/layout/vList5"/>
    <dgm:cxn modelId="{E0848BAB-B48C-400E-A864-FD2F1BD5C9FF}" type="presParOf" srcId="{065D6739-9F4F-4901-9060-FA14345DD026}" destId="{DA50F01A-7071-4774-B34F-7CB360C5F2D9}" srcOrd="0" destOrd="0" presId="urn:microsoft.com/office/officeart/2005/8/layout/vList5"/>
    <dgm:cxn modelId="{9D830490-72E3-4B82-A386-9B3711241CE9}" type="presParOf" srcId="{065D6739-9F4F-4901-9060-FA14345DD026}" destId="{6E74330A-52AD-4346-A988-E51CCFFB76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8CBF5-C6B2-46DA-A276-6E4410FE1232}">
      <dsp:nvSpPr>
        <dsp:cNvPr id="0" name=""/>
        <dsp:cNvSpPr/>
      </dsp:nvSpPr>
      <dsp:spPr>
        <a:xfrm>
          <a:off x="2317" y="0"/>
          <a:ext cx="2904250" cy="3179359"/>
        </a:xfrm>
        <a:prstGeom prst="roundRect">
          <a:avLst>
            <a:gd name="adj" fmla="val 10000"/>
          </a:avLst>
        </a:prstGeom>
        <a:solidFill>
          <a:schemeClr val="accent2">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2">
                  <a:lumMod val="75000"/>
                </a:schemeClr>
              </a:solidFill>
            </a:rPr>
            <a:t>So what? </a:t>
          </a:r>
        </a:p>
        <a:p>
          <a:pPr marL="0" lvl="0" indent="0" algn="ctr" defTabSz="889000">
            <a:lnSpc>
              <a:spcPct val="90000"/>
            </a:lnSpc>
            <a:spcBef>
              <a:spcPct val="0"/>
            </a:spcBef>
            <a:spcAft>
              <a:spcPct val="35000"/>
            </a:spcAft>
            <a:buNone/>
          </a:pPr>
          <a:r>
            <a:rPr lang="en-AU" sz="2000" kern="1200" dirty="0">
              <a:solidFill>
                <a:schemeClr val="bg2">
                  <a:lumMod val="75000"/>
                </a:schemeClr>
              </a:solidFill>
            </a:rPr>
            <a:t>Why is your topic interesting &amp; important? And what contribution does it make to theory &amp; practice?</a:t>
          </a:r>
        </a:p>
      </dsp:txBody>
      <dsp:txXfrm>
        <a:off x="87380" y="85063"/>
        <a:ext cx="2734124" cy="3009233"/>
      </dsp:txXfrm>
    </dsp:sp>
    <dsp:sp modelId="{5BABE563-7D85-4763-8650-B82B1B388FD6}">
      <dsp:nvSpPr>
        <dsp:cNvPr id="0" name=""/>
        <dsp:cNvSpPr/>
      </dsp:nvSpPr>
      <dsp:spPr>
        <a:xfrm>
          <a:off x="2915571" y="1356897"/>
          <a:ext cx="755428" cy="46556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2915571" y="1450010"/>
        <a:ext cx="615759" cy="279337"/>
      </dsp:txXfrm>
    </dsp:sp>
    <dsp:sp modelId="{ED167937-8107-4CB8-80A4-BBF31BE48B42}">
      <dsp:nvSpPr>
        <dsp:cNvPr id="0" name=""/>
        <dsp:cNvSpPr/>
      </dsp:nvSpPr>
      <dsp:spPr>
        <a:xfrm>
          <a:off x="3657476" y="68311"/>
          <a:ext cx="2951295" cy="3042736"/>
        </a:xfrm>
        <a:prstGeom prst="roundRect">
          <a:avLst>
            <a:gd name="adj" fmla="val 10000"/>
          </a:avLst>
        </a:prstGeom>
        <a:solidFill>
          <a:schemeClr val="accent3">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2">
                  <a:lumMod val="75000"/>
                </a:schemeClr>
              </a:solidFill>
            </a:rPr>
            <a:t>What do/don’t we know? </a:t>
          </a:r>
        </a:p>
        <a:p>
          <a:pPr marL="0" lvl="0" indent="0" algn="ctr" defTabSz="889000">
            <a:lnSpc>
              <a:spcPct val="90000"/>
            </a:lnSpc>
            <a:spcBef>
              <a:spcPct val="0"/>
            </a:spcBef>
            <a:spcAft>
              <a:spcPct val="35000"/>
            </a:spcAft>
            <a:buNone/>
          </a:pPr>
          <a:r>
            <a:rPr lang="en-AU" sz="2000" kern="1200" dirty="0">
              <a:solidFill>
                <a:schemeClr val="bg2">
                  <a:lumMod val="75000"/>
                </a:schemeClr>
              </a:solidFill>
            </a:rPr>
            <a:t>What have prior studies found? What major, unaddressed puzzle, controversy, or paradox does this study address?</a:t>
          </a:r>
        </a:p>
      </dsp:txBody>
      <dsp:txXfrm>
        <a:off x="3743916" y="154751"/>
        <a:ext cx="2778415" cy="2869856"/>
      </dsp:txXfrm>
    </dsp:sp>
    <dsp:sp modelId="{05AC3F2D-334C-4A2B-8E07-EBD83B6862D2}">
      <dsp:nvSpPr>
        <dsp:cNvPr id="0" name=""/>
        <dsp:cNvSpPr/>
      </dsp:nvSpPr>
      <dsp:spPr>
        <a:xfrm>
          <a:off x="6643980" y="1356897"/>
          <a:ext cx="703018" cy="46556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6643980" y="1450010"/>
        <a:ext cx="563349" cy="279337"/>
      </dsp:txXfrm>
    </dsp:sp>
    <dsp:sp modelId="{FFF3F031-0357-4CD4-B2FD-77EED55873F2}">
      <dsp:nvSpPr>
        <dsp:cNvPr id="0" name=""/>
        <dsp:cNvSpPr/>
      </dsp:nvSpPr>
      <dsp:spPr>
        <a:xfrm>
          <a:off x="7359680" y="68311"/>
          <a:ext cx="2863138" cy="3042736"/>
        </a:xfrm>
        <a:prstGeom prst="roundRect">
          <a:avLst>
            <a:gd name="adj" fmla="val 10000"/>
          </a:avLst>
        </a:prstGeom>
        <a:solidFill>
          <a:schemeClr val="accent4">
            <a:hueOff val="0"/>
            <a:satOff val="0"/>
            <a:lumOff val="0"/>
            <a:alphaOff val="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bg2">
                  <a:lumMod val="75000"/>
                </a:schemeClr>
              </a:solidFill>
            </a:rPr>
            <a:t>What will we learn?:</a:t>
          </a:r>
        </a:p>
        <a:p>
          <a:pPr marL="0" lvl="0" indent="0" algn="ctr" defTabSz="889000">
            <a:lnSpc>
              <a:spcPct val="90000"/>
            </a:lnSpc>
            <a:spcBef>
              <a:spcPct val="0"/>
            </a:spcBef>
            <a:spcAft>
              <a:spcPct val="35000"/>
            </a:spcAft>
            <a:buNone/>
          </a:pPr>
          <a:r>
            <a:rPr lang="en-AU" sz="2000" kern="1200" dirty="0">
              <a:solidFill>
                <a:schemeClr val="bg2">
                  <a:lumMod val="75000"/>
                </a:schemeClr>
              </a:solidFill>
            </a:rPr>
            <a:t>How does your paper change, challenge, or advance scholarly knowledge? What does the study aim to achieve? Note connections to journal aims</a:t>
          </a:r>
        </a:p>
      </dsp:txBody>
      <dsp:txXfrm>
        <a:off x="7443538" y="152169"/>
        <a:ext cx="2695422" cy="2875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D1F34-276C-4394-AB82-D221C80F7B5C}">
      <dsp:nvSpPr>
        <dsp:cNvPr id="0" name=""/>
        <dsp:cNvSpPr/>
      </dsp:nvSpPr>
      <dsp:spPr>
        <a:xfrm rot="5400000">
          <a:off x="4704563" y="-1644428"/>
          <a:ext cx="1461199" cy="5115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t>Bridging two conversations</a:t>
          </a:r>
        </a:p>
        <a:p>
          <a:pPr marL="228600" lvl="1" indent="-228600" algn="l" defTabSz="889000">
            <a:lnSpc>
              <a:spcPct val="90000"/>
            </a:lnSpc>
            <a:spcBef>
              <a:spcPct val="0"/>
            </a:spcBef>
            <a:spcAft>
              <a:spcPct val="15000"/>
            </a:spcAft>
            <a:buChar char="•"/>
          </a:pPr>
          <a:r>
            <a:rPr lang="en-AU" sz="2000" kern="1200" dirty="0"/>
            <a:t>Moving forward an ongoing conversation</a:t>
          </a:r>
        </a:p>
        <a:p>
          <a:pPr marL="228600" lvl="1" indent="-228600" algn="l" defTabSz="889000">
            <a:lnSpc>
              <a:spcPct val="90000"/>
            </a:lnSpc>
            <a:spcBef>
              <a:spcPct val="0"/>
            </a:spcBef>
            <a:spcAft>
              <a:spcPct val="15000"/>
            </a:spcAft>
            <a:buChar char="•"/>
          </a:pPr>
          <a:r>
            <a:rPr lang="en-AU" sz="2000" kern="1200" dirty="0"/>
            <a:t>Presenting competing perspectives you will solve</a:t>
          </a:r>
        </a:p>
      </dsp:txBody>
      <dsp:txXfrm rot="-5400000">
        <a:off x="2877439" y="254026"/>
        <a:ext cx="5044118" cy="1318539"/>
      </dsp:txXfrm>
    </dsp:sp>
    <dsp:sp modelId="{57ADA34B-0279-4A9A-B364-95634AF5A2A4}">
      <dsp:nvSpPr>
        <dsp:cNvPr id="0" name=""/>
        <dsp:cNvSpPr/>
      </dsp:nvSpPr>
      <dsp:spPr>
        <a:xfrm>
          <a:off x="0" y="45"/>
          <a:ext cx="2877439" cy="18264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Establishing the Field</a:t>
          </a:r>
        </a:p>
      </dsp:txBody>
      <dsp:txXfrm>
        <a:off x="89162" y="89207"/>
        <a:ext cx="2699115" cy="1648175"/>
      </dsp:txXfrm>
    </dsp:sp>
    <dsp:sp modelId="{6E74330A-52AD-4346-A988-E51CCFFB76B3}">
      <dsp:nvSpPr>
        <dsp:cNvPr id="0" name=""/>
        <dsp:cNvSpPr/>
      </dsp:nvSpPr>
      <dsp:spPr>
        <a:xfrm rot="5400000">
          <a:off x="4704563" y="273396"/>
          <a:ext cx="1461199" cy="5115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AU" sz="2000" kern="1200" dirty="0"/>
            <a:t>Existing or new knowledge needs to be developed; current knowledge is incomplete, inadequate or inaccurate</a:t>
          </a:r>
        </a:p>
      </dsp:txBody>
      <dsp:txXfrm rot="-5400000">
        <a:off x="2877439" y="2171850"/>
        <a:ext cx="5044118" cy="1318539"/>
      </dsp:txXfrm>
    </dsp:sp>
    <dsp:sp modelId="{DA50F01A-7071-4774-B34F-7CB360C5F2D9}">
      <dsp:nvSpPr>
        <dsp:cNvPr id="0" name=""/>
        <dsp:cNvSpPr/>
      </dsp:nvSpPr>
      <dsp:spPr>
        <a:xfrm>
          <a:off x="0" y="1917870"/>
          <a:ext cx="2877439" cy="18264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AU" sz="2800" kern="1200" dirty="0"/>
            <a:t>Problematizing the Field</a:t>
          </a:r>
        </a:p>
      </dsp:txBody>
      <dsp:txXfrm>
        <a:off x="89162" y="2007032"/>
        <a:ext cx="2699115" cy="16481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20EA5F0D-C1DC-412F-A146-DDB3A74B588F}" type="datetimeFigureOut">
              <a:rPr lang="en-US"/>
              <a:t>1/26/2022</a:t>
            </a:fld>
            <a:endParaRPr/>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A8CDE508-72C8-4AB5-AA9C-1584D31690E0}" type="datetimeFigureOut">
              <a:rPr lang="en-US"/>
              <a:t>1/26/2022</a:t>
            </a:fld>
            <a:endParaRPr/>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1197" y="4784834"/>
            <a:ext cx="5449570" cy="3355598"/>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77485" y="1844675"/>
            <a:ext cx="10314516" cy="1385888"/>
          </a:xfrm>
        </p:spPr>
        <p:txBody>
          <a:bodyPr/>
          <a:lstStyle>
            <a:lvl1pPr>
              <a:defRPr sz="3200">
                <a:solidFill>
                  <a:schemeClr val="accent4">
                    <a:lumMod val="10000"/>
                  </a:schemeClr>
                </a:solidFill>
              </a:defRPr>
            </a:lvl1pPr>
          </a:lstStyle>
          <a:p>
            <a:r>
              <a:rPr lang="en-US"/>
              <a:t>Click to edit Master title style</a:t>
            </a:r>
            <a:endParaRPr lang="en-AU" dirty="0"/>
          </a:p>
        </p:txBody>
      </p:sp>
      <p:sp>
        <p:nvSpPr>
          <p:cNvPr id="5123" name="Rectangle 3"/>
          <p:cNvSpPr>
            <a:spLocks noGrp="1" noChangeArrowheads="1"/>
          </p:cNvSpPr>
          <p:nvPr>
            <p:ph type="subTitle" idx="1"/>
          </p:nvPr>
        </p:nvSpPr>
        <p:spPr>
          <a:xfrm>
            <a:off x="1890184" y="3995738"/>
            <a:ext cx="9652000" cy="914400"/>
          </a:xfrm>
        </p:spPr>
        <p:txBody>
          <a:bodyPr/>
          <a:lstStyle>
            <a:lvl1pPr marL="0" indent="0">
              <a:buFont typeface="Wingdings" pitchFamily="2" charset="2"/>
              <a:buNone/>
              <a:defRPr sz="2000" b="0">
                <a:solidFill>
                  <a:schemeClr val="accent4">
                    <a:lumMod val="10000"/>
                  </a:schemeClr>
                </a:solidFill>
              </a:defRPr>
            </a:lvl1pPr>
          </a:lstStyle>
          <a:p>
            <a:r>
              <a:rPr lang="en-US"/>
              <a:t>Click to edit Master subtitle style</a:t>
            </a:r>
            <a:endParaRPr lang="en-AU" dirty="0"/>
          </a:p>
        </p:txBody>
      </p:sp>
    </p:spTree>
    <p:extLst>
      <p:ext uri="{BB962C8B-B14F-4D97-AF65-F5344CB8AC3E}">
        <p14:creationId xmlns:p14="http://schemas.microsoft.com/office/powerpoint/2010/main" val="203254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037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1"/>
            <a:ext cx="2743200" cy="55991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04800" y="1"/>
            <a:ext cx="80264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1421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r>
              <a:rPr lang="en-AU" altLang="en-US">
                <a:solidFill>
                  <a:srgbClr val="000000"/>
                </a:solidFill>
              </a:rPr>
              <a:t>Copyright: A/Prof P Murray Centre for Sustainable Business</a:t>
            </a:r>
            <a:endParaRPr lang="en-US" alt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a:prstGeom prst="rect">
            <a:avLst/>
          </a:prstGeom>
        </p:spPr>
        <p:txBody>
          <a:bodyPr/>
          <a:lstStyle>
            <a:lvl1pPr>
              <a:defRPr/>
            </a:lvl1pPr>
          </a:lstStyle>
          <a:p>
            <a:fld id="{BBD095D5-A8ED-4EF7-AEBB-39EAE899B9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13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a:t>Click to edit Master title style</a:t>
            </a:r>
            <a:endParaRPr lang="en-AU" dirty="0"/>
          </a:p>
        </p:txBody>
      </p:sp>
      <p:sp>
        <p:nvSpPr>
          <p:cNvPr id="3" name="Content Placeholder 2"/>
          <p:cNvSpPr>
            <a:spLocks noGrp="1"/>
          </p:cNvSpPr>
          <p:nvPr>
            <p:ph idx="1" hasCustomPrompt="1"/>
          </p:nvPr>
        </p:nvSpPr>
        <p:spPr/>
        <p:txBody>
          <a:bodyPr/>
          <a:lstStyle>
            <a:lvl1pPr marL="0" fontAlgn="auto">
              <a:spcAft>
                <a:spcPts val="0"/>
              </a:spcAft>
              <a:buFontTx/>
              <a:buNone/>
              <a:defRPr sz="2400">
                <a:solidFill>
                  <a:schemeClr val="accent4">
                    <a:lumMod val="10000"/>
                  </a:schemeClr>
                </a:solidFill>
              </a:defRPr>
            </a:lvl1pPr>
          </a:lstStyle>
          <a:p>
            <a:pPr marL="0" fontAlgn="auto">
              <a:spcAft>
                <a:spcPts val="0"/>
              </a:spcAft>
              <a:buFontTx/>
              <a:buNone/>
              <a:defRPr/>
            </a:pPr>
            <a:r>
              <a:rPr lang="en-AU" b="1" dirty="0">
                <a:solidFill>
                  <a:schemeClr val="accent1">
                    <a:lumMod val="10000"/>
                  </a:schemeClr>
                </a:solidFill>
              </a:rPr>
              <a:t>Heading</a:t>
            </a:r>
            <a:br>
              <a:rPr lang="en-AU" b="0" dirty="0">
                <a:solidFill>
                  <a:srgbClr val="FFFF00"/>
                </a:solidFill>
              </a:rPr>
            </a:br>
            <a:r>
              <a:rPr lang="en-AU" dirty="0"/>
              <a:t>Body text.</a:t>
            </a:r>
            <a:r>
              <a:rPr lang="en-AU" dirty="0">
                <a:solidFill>
                  <a:srgbClr val="FFFF00"/>
                </a:solidFill>
              </a:rPr>
              <a:t>  </a:t>
            </a:r>
          </a:p>
          <a:p>
            <a:pPr fontAlgn="auto">
              <a:spcAft>
                <a:spcPts val="0"/>
              </a:spcAft>
              <a:buNone/>
              <a:defRPr/>
            </a:pPr>
            <a:endParaRPr lang="en-AU" dirty="0"/>
          </a:p>
          <a:p>
            <a:pPr fontAlgn="auto">
              <a:spcAft>
                <a:spcPts val="0"/>
              </a:spcAft>
              <a:defRPr/>
            </a:pPr>
            <a:r>
              <a:rPr lang="en-AU" sz="2400" dirty="0"/>
              <a:t>Dot points</a:t>
            </a:r>
          </a:p>
          <a:p>
            <a:pPr fontAlgn="auto">
              <a:spcAft>
                <a:spcPts val="0"/>
              </a:spcAft>
              <a:defRPr/>
            </a:pPr>
            <a:r>
              <a:rPr lang="en-AU" sz="2400" dirty="0"/>
              <a:t>Dot points</a:t>
            </a:r>
          </a:p>
          <a:p>
            <a:pPr fontAlgn="auto">
              <a:spcAft>
                <a:spcPts val="0"/>
              </a:spcAft>
              <a:defRPr/>
            </a:pPr>
            <a:r>
              <a:rPr lang="en-AU" sz="2400" dirty="0"/>
              <a:t>Dot points</a:t>
            </a:r>
          </a:p>
        </p:txBody>
      </p:sp>
    </p:spTree>
    <p:extLst>
      <p:ext uri="{BB962C8B-B14F-4D97-AF65-F5344CB8AC3E}">
        <p14:creationId xmlns:p14="http://schemas.microsoft.com/office/powerpoint/2010/main" val="258815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451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400" y="14843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4843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1857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3844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3936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18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07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067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0"/>
            <a:ext cx="10972800" cy="900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AU" dirty="0"/>
          </a:p>
        </p:txBody>
      </p:sp>
      <p:sp>
        <p:nvSpPr>
          <p:cNvPr id="4099" name="Rectangle 3"/>
          <p:cNvSpPr>
            <a:spLocks noGrp="1" noChangeArrowheads="1"/>
          </p:cNvSpPr>
          <p:nvPr>
            <p:ph type="body" idx="1"/>
          </p:nvPr>
        </p:nvSpPr>
        <p:spPr bwMode="auto">
          <a:xfrm>
            <a:off x="914400" y="1484313"/>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fontAlgn="auto">
              <a:spcAft>
                <a:spcPts val="0"/>
              </a:spcAft>
              <a:buFontTx/>
              <a:buNone/>
              <a:defRPr/>
            </a:pPr>
            <a:r>
              <a:rPr lang="en-AU" b="1" dirty="0">
                <a:solidFill>
                  <a:schemeClr val="accent1">
                    <a:lumMod val="10000"/>
                  </a:schemeClr>
                </a:solidFill>
              </a:rPr>
              <a:t>Heading</a:t>
            </a:r>
            <a:endParaRPr lang="en-AU" dirty="0">
              <a:solidFill>
                <a:srgbClr val="FFFF00"/>
              </a:solidFill>
            </a:endParaRPr>
          </a:p>
          <a:p>
            <a:pPr marL="0" fontAlgn="auto">
              <a:spcAft>
                <a:spcPts val="0"/>
              </a:spcAft>
              <a:buFontTx/>
              <a:buNone/>
              <a:defRPr/>
            </a:pPr>
            <a:r>
              <a:rPr lang="en-AU" dirty="0"/>
              <a:t>Body text.</a:t>
            </a:r>
            <a:r>
              <a:rPr lang="en-AU" dirty="0">
                <a:solidFill>
                  <a:srgbClr val="FFFF00"/>
                </a:solidFill>
              </a:rPr>
              <a:t>  </a:t>
            </a:r>
          </a:p>
          <a:p>
            <a:pPr fontAlgn="auto">
              <a:spcAft>
                <a:spcPts val="0"/>
              </a:spcAft>
              <a:buNone/>
              <a:defRPr/>
            </a:pPr>
            <a:endParaRPr lang="en-AU" dirty="0"/>
          </a:p>
          <a:p>
            <a:pPr fontAlgn="auto">
              <a:spcAft>
                <a:spcPts val="0"/>
              </a:spcAft>
              <a:defRPr/>
            </a:pPr>
            <a:r>
              <a:rPr lang="en-AU" sz="2400" dirty="0"/>
              <a:t>Dot points</a:t>
            </a:r>
          </a:p>
          <a:p>
            <a:pPr fontAlgn="auto">
              <a:spcAft>
                <a:spcPts val="0"/>
              </a:spcAft>
              <a:defRPr/>
            </a:pPr>
            <a:r>
              <a:rPr lang="en-AU" sz="2400" dirty="0"/>
              <a:t>Dot points</a:t>
            </a:r>
          </a:p>
          <a:p>
            <a:pPr fontAlgn="auto">
              <a:spcAft>
                <a:spcPts val="0"/>
              </a:spcAft>
              <a:defRPr/>
            </a:pPr>
            <a:r>
              <a:rPr lang="en-AU" sz="2400" dirty="0"/>
              <a:t>Dot points</a:t>
            </a:r>
          </a:p>
        </p:txBody>
      </p:sp>
    </p:spTree>
    <p:extLst>
      <p:ext uri="{BB962C8B-B14F-4D97-AF65-F5344CB8AC3E}">
        <p14:creationId xmlns:p14="http://schemas.microsoft.com/office/powerpoint/2010/main" val="2145303230"/>
      </p:ext>
    </p:extLst>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dt="0"/>
  <p:txStyles>
    <p:titleStyle>
      <a:lvl1pPr algn="l" rtl="0" eaLnBrk="1" fontAlgn="base" hangingPunct="1">
        <a:spcBef>
          <a:spcPct val="0"/>
        </a:spcBef>
        <a:spcAft>
          <a:spcPct val="0"/>
        </a:spcAft>
        <a:defRPr sz="3200" b="1">
          <a:solidFill>
            <a:schemeClr val="accent4">
              <a:lumMod val="10000"/>
            </a:schemeClr>
          </a:solidFill>
          <a:effectLst/>
          <a:latin typeface="Verdana" pitchFamily="34" charset="0"/>
          <a:ea typeface="Verdana" pitchFamily="34" charset="0"/>
          <a:cs typeface="Verdana" pitchFamily="34" charset="0"/>
        </a:defRPr>
      </a:lvl1pPr>
      <a:lvl2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200" b="1">
          <a:solidFill>
            <a:srgbClr val="FFB20A"/>
          </a:solidFill>
          <a:effectLst>
            <a:outerShdw blurRad="38100" dist="38100" dir="2700000" algn="tl">
              <a:srgbClr val="000000"/>
            </a:outerShdw>
          </a:effectLst>
          <a:latin typeface="Arial" charset="0"/>
        </a:defRPr>
      </a:lvl9pPr>
    </p:titleStyle>
    <p:bodyStyle>
      <a:lvl1pPr marL="0" indent="-342900" algn="l" rtl="0" eaLnBrk="1" fontAlgn="auto" hangingPunct="1">
        <a:spcBef>
          <a:spcPct val="20000"/>
        </a:spcBef>
        <a:spcAft>
          <a:spcPts val="0"/>
        </a:spcAft>
        <a:buClr>
          <a:srgbClr val="F2CE50"/>
        </a:buClr>
        <a:buSzPct val="80000"/>
        <a:buFontTx/>
        <a:buNone/>
        <a:defRPr sz="3200">
          <a:solidFill>
            <a:srgbClr val="818A8F"/>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lr>
          <a:schemeClr val="tx2"/>
        </a:buClr>
        <a:buSzPct val="70000"/>
        <a:buFont typeface="Wingdings" pitchFamily="2" charset="2"/>
        <a:buChar char="n"/>
        <a:defRPr sz="2800">
          <a:solidFill>
            <a:srgbClr val="000000"/>
          </a:solidFill>
          <a:latin typeface="+mn-lt"/>
        </a:defRPr>
      </a:lvl2pPr>
      <a:lvl3pPr marL="1143000" indent="-228600" algn="l" rtl="0" eaLnBrk="1" fontAlgn="base" hangingPunct="1">
        <a:spcBef>
          <a:spcPct val="20000"/>
        </a:spcBef>
        <a:spcAft>
          <a:spcPct val="0"/>
        </a:spcAft>
        <a:buClr>
          <a:srgbClr val="333333"/>
        </a:buClr>
        <a:buSzPct val="65000"/>
        <a:buFont typeface="Wingdings" pitchFamily="2" charset="2"/>
        <a:buChar char="n"/>
        <a:defRPr sz="2400">
          <a:solidFill>
            <a:srgbClr val="000000"/>
          </a:solidFill>
          <a:latin typeface="+mn-lt"/>
        </a:defRPr>
      </a:lvl3pPr>
      <a:lvl4pPr marL="1600200" indent="-228600" algn="l" rtl="0" eaLnBrk="1" fontAlgn="base" hangingPunct="1">
        <a:spcBef>
          <a:spcPct val="20000"/>
        </a:spcBef>
        <a:spcAft>
          <a:spcPct val="0"/>
        </a:spcAft>
        <a:buClr>
          <a:srgbClr val="5F5F5F"/>
        </a:buClr>
        <a:buSzPct val="50000"/>
        <a:buFont typeface="Wingdings" pitchFamily="2" charset="2"/>
        <a:buChar char="n"/>
        <a:defRPr sz="2000">
          <a:solidFill>
            <a:srgbClr val="000000"/>
          </a:solidFill>
          <a:latin typeface="+mn-lt"/>
        </a:defRPr>
      </a:lvl4pPr>
      <a:lvl5pPr marL="20574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5pPr>
      <a:lvl6pPr marL="25146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6pPr>
      <a:lvl7pPr marL="29718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7pPr>
      <a:lvl8pPr marL="34290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8pPr>
      <a:lvl9pPr marL="38862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ME_252_Contribution.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handwriting/t/thank-you.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21c.org/2014/09/24/mind-the-gap/"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pixabay.com/illustrations/cartoon-smiley-questions-puzzle-3082809/"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464" y="2420888"/>
            <a:ext cx="9944431" cy="1146448"/>
          </a:xfrm>
        </p:spPr>
        <p:txBody>
          <a:bodyPr>
            <a:noAutofit/>
          </a:bodyPr>
          <a:lstStyle/>
          <a:p>
            <a:pPr algn="ctr">
              <a:lnSpc>
                <a:spcPct val="150000"/>
              </a:lnSpc>
              <a:spcBef>
                <a:spcPts val="0"/>
              </a:spcBef>
            </a:pPr>
            <a:br>
              <a:rPr lang="en-US" b="1" dirty="0">
                <a:solidFill>
                  <a:schemeClr val="bg2">
                    <a:lumMod val="75000"/>
                  </a:schemeClr>
                </a:solidFill>
              </a:rPr>
            </a:br>
            <a:r>
              <a:rPr lang="en-US" dirty="0">
                <a:solidFill>
                  <a:schemeClr val="bg2">
                    <a:lumMod val="75000"/>
                  </a:schemeClr>
                </a:solidFill>
              </a:rPr>
              <a:t>ANZAM Doctoral Workshop</a:t>
            </a:r>
            <a:br>
              <a:rPr lang="en-US" dirty="0">
                <a:solidFill>
                  <a:schemeClr val="bg2">
                    <a:lumMod val="75000"/>
                  </a:schemeClr>
                </a:solidFill>
              </a:rPr>
            </a:br>
            <a:r>
              <a:rPr lang="en-US" dirty="0">
                <a:solidFill>
                  <a:schemeClr val="bg2">
                    <a:lumMod val="75000"/>
                  </a:schemeClr>
                </a:solidFill>
              </a:rPr>
              <a:t>Preparing a Paper for Publication – Writing Introductions &amp;</a:t>
            </a:r>
            <a:br>
              <a:rPr lang="en-US" dirty="0">
                <a:solidFill>
                  <a:schemeClr val="bg2">
                    <a:lumMod val="75000"/>
                  </a:schemeClr>
                </a:solidFill>
              </a:rPr>
            </a:br>
            <a:r>
              <a:rPr lang="en-US" dirty="0">
                <a:solidFill>
                  <a:schemeClr val="bg2">
                    <a:lumMod val="75000"/>
                  </a:schemeClr>
                </a:solidFill>
              </a:rPr>
              <a:t> Contributions to Theory</a:t>
            </a:r>
            <a:endParaRPr lang="en-US" b="1" dirty="0">
              <a:solidFill>
                <a:schemeClr val="bg2">
                  <a:lumMod val="75000"/>
                </a:schemeClr>
              </a:solidFill>
            </a:endParaRPr>
          </a:p>
        </p:txBody>
      </p:sp>
      <p:sp>
        <p:nvSpPr>
          <p:cNvPr id="4" name="Subtitle 3"/>
          <p:cNvSpPr>
            <a:spLocks noGrp="1"/>
          </p:cNvSpPr>
          <p:nvPr>
            <p:ph type="subTitle" idx="1"/>
          </p:nvPr>
        </p:nvSpPr>
        <p:spPr>
          <a:xfrm>
            <a:off x="2855640" y="4221088"/>
            <a:ext cx="5960997" cy="762000"/>
          </a:xfrm>
        </p:spPr>
        <p:txBody>
          <a:bodyPr>
            <a:normAutofit/>
          </a:bodyPr>
          <a:lstStyle/>
          <a:p>
            <a:pPr algn="ctr"/>
            <a:r>
              <a:rPr lang="en-US" sz="1800" b="1" dirty="0"/>
              <a:t>Professor Peter A Murray</a:t>
            </a:r>
          </a:p>
          <a:p>
            <a:pPr algn="ctr"/>
            <a:r>
              <a:rPr lang="en-US" sz="1800" b="1" dirty="0"/>
              <a:t>USQ School of Business</a:t>
            </a:r>
          </a:p>
        </p:txBody>
      </p:sp>
      <p:sp>
        <p:nvSpPr>
          <p:cNvPr id="5" name="Date Placeholder 3"/>
          <p:cNvSpPr txBox="1">
            <a:spLocks/>
          </p:cNvSpPr>
          <p:nvPr/>
        </p:nvSpPr>
        <p:spPr>
          <a:xfrm>
            <a:off x="4727848" y="6093296"/>
            <a:ext cx="2753746" cy="3239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9A0B7-6F3A-40A5-881E-1A554F141935}" type="datetime1">
              <a:rPr lang="en-AU" smtClean="0"/>
              <a:pPr/>
              <a:t>26/01/2022</a:t>
            </a:fld>
            <a:endParaRPr lang="en-AU" dirty="0"/>
          </a:p>
        </p:txBody>
      </p:sp>
    </p:spTree>
    <p:extLst>
      <p:ext uri="{BB962C8B-B14F-4D97-AF65-F5344CB8AC3E}">
        <p14:creationId xmlns:p14="http://schemas.microsoft.com/office/powerpoint/2010/main" val="65816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0A869-6F9F-4F91-868C-FF5B22AFC2E4}"/>
              </a:ext>
            </a:extLst>
          </p:cNvPr>
          <p:cNvSpPr>
            <a:spLocks noGrp="1"/>
          </p:cNvSpPr>
          <p:nvPr>
            <p:ph idx="1"/>
          </p:nvPr>
        </p:nvSpPr>
        <p:spPr>
          <a:xfrm>
            <a:off x="3143672" y="1052736"/>
            <a:ext cx="7992888" cy="921296"/>
          </a:xfrm>
        </p:spPr>
        <p:txBody>
          <a:bodyPr/>
          <a:lstStyle/>
          <a:p>
            <a:r>
              <a:rPr lang="en-AU" sz="2800" dirty="0"/>
              <a:t>Contributions to Theory?</a:t>
            </a:r>
          </a:p>
          <a:p>
            <a:endParaRPr lang="en-AU" sz="2800" dirty="0"/>
          </a:p>
        </p:txBody>
      </p:sp>
      <p:pic>
        <p:nvPicPr>
          <p:cNvPr id="5" name="Picture 4" descr="Text&#10;&#10;Description automatically generated">
            <a:extLst>
              <a:ext uri="{FF2B5EF4-FFF2-40B4-BE49-F238E27FC236}">
                <a16:creationId xmlns:a16="http://schemas.microsoft.com/office/drawing/2014/main" id="{017AFDCC-208D-4EB4-96F0-19417E7DE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87488" y="1974032"/>
            <a:ext cx="9001000" cy="2598252"/>
          </a:xfrm>
          <a:prstGeom prst="rect">
            <a:avLst/>
          </a:prstGeom>
        </p:spPr>
      </p:pic>
    </p:spTree>
    <p:extLst>
      <p:ext uri="{BB962C8B-B14F-4D97-AF65-F5344CB8AC3E}">
        <p14:creationId xmlns:p14="http://schemas.microsoft.com/office/powerpoint/2010/main" val="218162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FCDD5-AF3C-4587-966C-2284095921A2}"/>
              </a:ext>
            </a:extLst>
          </p:cNvPr>
          <p:cNvSpPr>
            <a:spLocks noGrp="1"/>
          </p:cNvSpPr>
          <p:nvPr>
            <p:ph type="title"/>
          </p:nvPr>
        </p:nvSpPr>
        <p:spPr/>
        <p:txBody>
          <a:bodyPr/>
          <a:lstStyle/>
          <a:p>
            <a:r>
              <a:rPr lang="en-AU" dirty="0"/>
              <a:t>Identifying contributions to theory</a:t>
            </a:r>
          </a:p>
        </p:txBody>
      </p:sp>
      <p:sp>
        <p:nvSpPr>
          <p:cNvPr id="4" name="TextBox 3">
            <a:extLst>
              <a:ext uri="{FF2B5EF4-FFF2-40B4-BE49-F238E27FC236}">
                <a16:creationId xmlns:a16="http://schemas.microsoft.com/office/drawing/2014/main" id="{CA913DFD-E2FB-48BC-8F26-8943149BACAF}"/>
              </a:ext>
            </a:extLst>
          </p:cNvPr>
          <p:cNvSpPr txBox="1"/>
          <p:nvPr/>
        </p:nvSpPr>
        <p:spPr>
          <a:xfrm>
            <a:off x="270904" y="1052736"/>
            <a:ext cx="10513168" cy="5909310"/>
          </a:xfrm>
          <a:prstGeom prst="rect">
            <a:avLst/>
          </a:prstGeom>
          <a:noFill/>
        </p:spPr>
        <p:txBody>
          <a:bodyPr wrap="square" rtlCol="0">
            <a:spAutoFit/>
          </a:bodyPr>
          <a:lstStyle/>
          <a:p>
            <a:r>
              <a:rPr lang="en-AU" dirty="0">
                <a:solidFill>
                  <a:schemeClr val="bg2">
                    <a:lumMod val="75000"/>
                  </a:schemeClr>
                </a:solidFill>
              </a:rPr>
              <a:t>Corley &amp; </a:t>
            </a:r>
            <a:r>
              <a:rPr lang="en-AU" dirty="0" err="1">
                <a:solidFill>
                  <a:schemeClr val="bg2">
                    <a:lumMod val="75000"/>
                  </a:schemeClr>
                </a:solidFill>
              </a:rPr>
              <a:t>Gioia</a:t>
            </a:r>
            <a:r>
              <a:rPr lang="en-AU" dirty="0">
                <a:solidFill>
                  <a:schemeClr val="bg2">
                    <a:lumMod val="75000"/>
                  </a:schemeClr>
                </a:solidFill>
              </a:rPr>
              <a:t> (2011: p. 12)  ‘A significant theoretical (as opposed to an empirical or a methodological) advancement in our understanding of a phenomenon’? [and] ‘provide </a:t>
            </a:r>
            <a:r>
              <a:rPr lang="en-AU" b="1" dirty="0">
                <a:solidFill>
                  <a:schemeClr val="bg2">
                    <a:lumMod val="75000"/>
                  </a:schemeClr>
                </a:solidFill>
              </a:rPr>
              <a:t>original insight </a:t>
            </a:r>
            <a:r>
              <a:rPr lang="en-AU" dirty="0">
                <a:solidFill>
                  <a:schemeClr val="bg2">
                    <a:lumMod val="75000"/>
                  </a:schemeClr>
                </a:solidFill>
              </a:rPr>
              <a:t>into a phenomenon by </a:t>
            </a:r>
            <a:r>
              <a:rPr lang="en-AU" b="1" dirty="0">
                <a:solidFill>
                  <a:schemeClr val="bg2">
                    <a:lumMod val="75000"/>
                  </a:schemeClr>
                </a:solidFill>
              </a:rPr>
              <a:t>advancing knowledge </a:t>
            </a:r>
            <a:r>
              <a:rPr lang="en-AU" dirty="0">
                <a:solidFill>
                  <a:schemeClr val="bg2">
                    <a:lumMod val="75000"/>
                  </a:schemeClr>
                </a:solidFill>
              </a:rPr>
              <a:t>in a way that is deemed to have utility or usefulness for some purpose’.</a:t>
            </a:r>
          </a:p>
          <a:p>
            <a:endParaRPr lang="en-AU" dirty="0">
              <a:solidFill>
                <a:schemeClr val="bg2">
                  <a:lumMod val="75000"/>
                </a:schemeClr>
              </a:solidFill>
            </a:endParaRPr>
          </a:p>
          <a:p>
            <a:r>
              <a:rPr lang="en-AU" dirty="0">
                <a:solidFill>
                  <a:schemeClr val="bg2">
                    <a:lumMod val="75000"/>
                  </a:schemeClr>
                </a:solidFill>
              </a:rPr>
              <a:t>Kilduff (2006: p. 252) ‘Theory papers succeed if they offer </a:t>
            </a:r>
            <a:r>
              <a:rPr lang="en-AU" b="1" dirty="0">
                <a:solidFill>
                  <a:schemeClr val="bg2">
                    <a:lumMod val="75000"/>
                  </a:schemeClr>
                </a:solidFill>
              </a:rPr>
              <a:t>important [read useful] and original ideas</a:t>
            </a:r>
            <a:r>
              <a:rPr lang="en-AU" dirty="0">
                <a:solidFill>
                  <a:schemeClr val="bg2">
                    <a:lumMod val="75000"/>
                  </a:schemeClr>
                </a:solidFill>
              </a:rPr>
              <a:t>.’</a:t>
            </a:r>
          </a:p>
          <a:p>
            <a:endParaRPr lang="en-AU" dirty="0">
              <a:solidFill>
                <a:schemeClr val="bg2">
                  <a:lumMod val="75000"/>
                </a:schemeClr>
              </a:solidFill>
            </a:endParaRPr>
          </a:p>
          <a:p>
            <a:r>
              <a:rPr lang="en-AU" dirty="0">
                <a:solidFill>
                  <a:schemeClr val="bg2">
                    <a:lumMod val="75000"/>
                  </a:schemeClr>
                </a:solidFill>
              </a:rPr>
              <a:t>Whetten (1998: p. 491) ‘The mission of a theory-development journal is to </a:t>
            </a:r>
            <a:r>
              <a:rPr lang="en-AU" b="1" dirty="0">
                <a:solidFill>
                  <a:schemeClr val="bg2">
                    <a:lumMod val="75000"/>
                  </a:schemeClr>
                </a:solidFill>
              </a:rPr>
              <a:t>challenge and extend </a:t>
            </a:r>
            <a:r>
              <a:rPr lang="en-AU" dirty="0">
                <a:solidFill>
                  <a:schemeClr val="bg2">
                    <a:lumMod val="75000"/>
                  </a:schemeClr>
                </a:solidFill>
              </a:rPr>
              <a:t>existing knowledge.’</a:t>
            </a:r>
          </a:p>
          <a:p>
            <a:endParaRPr lang="en-AU" dirty="0">
              <a:solidFill>
                <a:schemeClr val="bg2">
                  <a:lumMod val="75000"/>
                </a:schemeClr>
              </a:solidFill>
            </a:endParaRPr>
          </a:p>
          <a:p>
            <a:r>
              <a:rPr lang="en-AU" dirty="0">
                <a:solidFill>
                  <a:schemeClr val="bg2">
                    <a:lumMod val="75000"/>
                  </a:schemeClr>
                </a:solidFill>
              </a:rPr>
              <a:t>Smith (1997: p. 7) [The] ‘value-added test of an article is that it has moved scholars in a field or </a:t>
            </a:r>
            <a:r>
              <a:rPr lang="en-AU" b="1" dirty="0">
                <a:solidFill>
                  <a:schemeClr val="bg2">
                    <a:lumMod val="75000"/>
                  </a:schemeClr>
                </a:solidFill>
              </a:rPr>
              <a:t>advanced our theoretical understanding</a:t>
            </a:r>
            <a:r>
              <a:rPr lang="en-AU" dirty="0">
                <a:solidFill>
                  <a:schemeClr val="bg2">
                    <a:lumMod val="75000"/>
                  </a:schemeClr>
                </a:solidFill>
              </a:rPr>
              <a:t>.’</a:t>
            </a:r>
          </a:p>
          <a:p>
            <a:endParaRPr lang="en-AU" dirty="0">
              <a:solidFill>
                <a:schemeClr val="bg2">
                  <a:lumMod val="75000"/>
                </a:schemeClr>
              </a:solidFill>
            </a:endParaRPr>
          </a:p>
          <a:p>
            <a:r>
              <a:rPr lang="en-AU" dirty="0">
                <a:solidFill>
                  <a:schemeClr val="bg2">
                    <a:lumMod val="75000"/>
                  </a:schemeClr>
                </a:solidFill>
              </a:rPr>
              <a:t>Mintzberg (2005: p. 361) ‘Allows us to see </a:t>
            </a:r>
            <a:r>
              <a:rPr lang="en-AU" b="1" dirty="0">
                <a:solidFill>
                  <a:schemeClr val="bg2">
                    <a:lumMod val="75000"/>
                  </a:schemeClr>
                </a:solidFill>
              </a:rPr>
              <a:t>profoundly, imaginatively, unconventionally </a:t>
            </a:r>
            <a:r>
              <a:rPr lang="en-AU" dirty="0">
                <a:solidFill>
                  <a:schemeClr val="bg2">
                    <a:lumMod val="75000"/>
                  </a:schemeClr>
                </a:solidFill>
              </a:rPr>
              <a:t>into phenomena we thought we understood. . . . theory is of no use unless it </a:t>
            </a:r>
            <a:r>
              <a:rPr lang="en-AU" b="1" dirty="0">
                <a:solidFill>
                  <a:schemeClr val="bg2">
                    <a:lumMod val="75000"/>
                  </a:schemeClr>
                </a:solidFill>
              </a:rPr>
              <a:t>initially surprises</a:t>
            </a:r>
            <a:r>
              <a:rPr lang="en-AU" dirty="0">
                <a:solidFill>
                  <a:schemeClr val="bg2">
                    <a:lumMod val="75000"/>
                  </a:schemeClr>
                </a:solidFill>
              </a:rPr>
              <a:t>—that is, </a:t>
            </a:r>
            <a:r>
              <a:rPr lang="en-AU" b="1" dirty="0">
                <a:solidFill>
                  <a:schemeClr val="bg2">
                    <a:lumMod val="75000"/>
                  </a:schemeClr>
                </a:solidFill>
              </a:rPr>
              <a:t>changes perceptions</a:t>
            </a:r>
            <a:r>
              <a:rPr lang="en-AU" dirty="0">
                <a:solidFill>
                  <a:schemeClr val="bg2">
                    <a:lumMod val="75000"/>
                  </a:schemeClr>
                </a:solidFill>
              </a:rPr>
              <a:t>.’</a:t>
            </a:r>
          </a:p>
          <a:p>
            <a:endParaRPr lang="en-AU" dirty="0">
              <a:solidFill>
                <a:schemeClr val="bg2">
                  <a:lumMod val="75000"/>
                </a:schemeClr>
              </a:solidFill>
            </a:endParaRPr>
          </a:p>
          <a:p>
            <a:endParaRPr lang="en-AU" dirty="0">
              <a:solidFill>
                <a:schemeClr val="bg2">
                  <a:lumMod val="75000"/>
                </a:schemeClr>
              </a:solidFill>
            </a:endParaRPr>
          </a:p>
          <a:p>
            <a:endParaRPr lang="en-AU" dirty="0">
              <a:solidFill>
                <a:schemeClr val="bg2">
                  <a:lumMod val="75000"/>
                </a:schemeClr>
              </a:solidFill>
            </a:endParaRPr>
          </a:p>
          <a:p>
            <a:endParaRPr lang="en-AU" dirty="0">
              <a:solidFill>
                <a:schemeClr val="bg2">
                  <a:lumMod val="75000"/>
                </a:schemeClr>
              </a:solidFill>
            </a:endParaRPr>
          </a:p>
        </p:txBody>
      </p:sp>
    </p:spTree>
    <p:extLst>
      <p:ext uri="{BB962C8B-B14F-4D97-AF65-F5344CB8AC3E}">
        <p14:creationId xmlns:p14="http://schemas.microsoft.com/office/powerpoint/2010/main" val="129078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95BD-9BD3-41FA-9117-3B806D556FA2}"/>
              </a:ext>
            </a:extLst>
          </p:cNvPr>
          <p:cNvSpPr>
            <a:spLocks noGrp="1"/>
          </p:cNvSpPr>
          <p:nvPr>
            <p:ph type="title"/>
          </p:nvPr>
        </p:nvSpPr>
        <p:spPr>
          <a:xfrm>
            <a:off x="191344" y="86860"/>
            <a:ext cx="10972800" cy="481787"/>
          </a:xfrm>
        </p:spPr>
        <p:txBody>
          <a:bodyPr/>
          <a:lstStyle/>
          <a:p>
            <a:r>
              <a:rPr lang="en-AU" sz="2000" dirty="0"/>
              <a:t>  AMJ Boards Top 6 interesting article factors</a:t>
            </a:r>
            <a:endParaRPr lang="en-AU" dirty="0"/>
          </a:p>
        </p:txBody>
      </p:sp>
      <p:sp>
        <p:nvSpPr>
          <p:cNvPr id="5" name="TextBox 4">
            <a:extLst>
              <a:ext uri="{FF2B5EF4-FFF2-40B4-BE49-F238E27FC236}">
                <a16:creationId xmlns:a16="http://schemas.microsoft.com/office/drawing/2014/main" id="{37158229-EB52-433A-AF2F-A017235AEED2}"/>
              </a:ext>
            </a:extLst>
          </p:cNvPr>
          <p:cNvSpPr txBox="1"/>
          <p:nvPr/>
        </p:nvSpPr>
        <p:spPr>
          <a:xfrm>
            <a:off x="486632" y="5711261"/>
            <a:ext cx="9985416" cy="338554"/>
          </a:xfrm>
          <a:prstGeom prst="rect">
            <a:avLst/>
          </a:prstGeom>
          <a:noFill/>
        </p:spPr>
        <p:txBody>
          <a:bodyPr wrap="square" rtlCol="0">
            <a:spAutoFit/>
          </a:bodyPr>
          <a:lstStyle/>
          <a:p>
            <a:r>
              <a:rPr lang="en-AU" sz="1600" dirty="0">
                <a:solidFill>
                  <a:schemeClr val="bg2">
                    <a:lumMod val="75000"/>
                  </a:schemeClr>
                </a:solidFill>
              </a:rPr>
              <a:t>Source: Adapted from </a:t>
            </a:r>
            <a:r>
              <a:rPr lang="en-AU" sz="1600" dirty="0" err="1">
                <a:solidFill>
                  <a:schemeClr val="bg2">
                    <a:lumMod val="75000"/>
                  </a:schemeClr>
                </a:solidFill>
              </a:rPr>
              <a:t>Bartunek</a:t>
            </a:r>
            <a:r>
              <a:rPr lang="en-AU" sz="1600" dirty="0">
                <a:solidFill>
                  <a:schemeClr val="bg2">
                    <a:lumMod val="75000"/>
                  </a:schemeClr>
                </a:solidFill>
              </a:rPr>
              <a:t>, </a:t>
            </a:r>
            <a:r>
              <a:rPr lang="en-AU" sz="1600" dirty="0" err="1">
                <a:solidFill>
                  <a:schemeClr val="bg2">
                    <a:lumMod val="75000"/>
                  </a:schemeClr>
                </a:solidFill>
              </a:rPr>
              <a:t>Rynes</a:t>
            </a:r>
            <a:r>
              <a:rPr lang="en-AU" sz="1600" dirty="0">
                <a:solidFill>
                  <a:schemeClr val="bg2">
                    <a:lumMod val="75000"/>
                  </a:schemeClr>
                </a:solidFill>
              </a:rPr>
              <a:t> &amp; Ireland (2006); see also Suddaby (2010), </a:t>
            </a:r>
            <a:r>
              <a:rPr lang="en-AU" sz="1600" dirty="0" err="1">
                <a:solidFill>
                  <a:schemeClr val="bg2">
                    <a:lumMod val="75000"/>
                  </a:schemeClr>
                </a:solidFill>
              </a:rPr>
              <a:t>Rindova</a:t>
            </a:r>
            <a:r>
              <a:rPr lang="en-AU" sz="1600" dirty="0">
                <a:solidFill>
                  <a:schemeClr val="bg2">
                    <a:lumMod val="75000"/>
                  </a:schemeClr>
                </a:solidFill>
              </a:rPr>
              <a:t> (2008). </a:t>
            </a:r>
          </a:p>
        </p:txBody>
      </p:sp>
      <p:graphicFrame>
        <p:nvGraphicFramePr>
          <p:cNvPr id="3" name="Table 2">
            <a:extLst>
              <a:ext uri="{FF2B5EF4-FFF2-40B4-BE49-F238E27FC236}">
                <a16:creationId xmlns:a16="http://schemas.microsoft.com/office/drawing/2014/main" id="{F785A54C-A8DA-46E3-A98A-97EA35D2F94B}"/>
              </a:ext>
            </a:extLst>
          </p:cNvPr>
          <p:cNvGraphicFramePr>
            <a:graphicFrameLocks noGrp="1"/>
          </p:cNvGraphicFramePr>
          <p:nvPr>
            <p:extLst>
              <p:ext uri="{D42A27DB-BD31-4B8C-83A1-F6EECF244321}">
                <p14:modId xmlns:p14="http://schemas.microsoft.com/office/powerpoint/2010/main" val="329918329"/>
              </p:ext>
            </p:extLst>
          </p:nvPr>
        </p:nvGraphicFramePr>
        <p:xfrm>
          <a:off x="882869" y="977462"/>
          <a:ext cx="8860221" cy="3678621"/>
        </p:xfrm>
        <a:graphic>
          <a:graphicData uri="http://schemas.openxmlformats.org/drawingml/2006/table">
            <a:tbl>
              <a:tblPr/>
              <a:tblGrid>
                <a:gridCol w="8860221">
                  <a:extLst>
                    <a:ext uri="{9D8B030D-6E8A-4147-A177-3AD203B41FA5}">
                      <a16:colId xmlns:a16="http://schemas.microsoft.com/office/drawing/2014/main" val="1514856898"/>
                    </a:ext>
                  </a:extLst>
                </a:gridCol>
              </a:tblGrid>
              <a:tr h="3678621">
                <a:tc>
                  <a:txBody>
                    <a:bodyPr/>
                    <a:lstStyle/>
                    <a:p>
                      <a:endParaRPr lang="en-A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653398516"/>
                  </a:ext>
                </a:extLst>
              </a:tr>
            </a:tbl>
          </a:graphicData>
        </a:graphic>
      </p:graphicFrame>
      <p:graphicFrame>
        <p:nvGraphicFramePr>
          <p:cNvPr id="7" name="Table 6">
            <a:extLst>
              <a:ext uri="{FF2B5EF4-FFF2-40B4-BE49-F238E27FC236}">
                <a16:creationId xmlns:a16="http://schemas.microsoft.com/office/drawing/2014/main" id="{9E081150-D6CF-4EAC-B820-CA7D43D6D67E}"/>
              </a:ext>
            </a:extLst>
          </p:cNvPr>
          <p:cNvGraphicFramePr>
            <a:graphicFrameLocks noGrp="1"/>
          </p:cNvGraphicFramePr>
          <p:nvPr>
            <p:extLst>
              <p:ext uri="{D42A27DB-BD31-4B8C-83A1-F6EECF244321}">
                <p14:modId xmlns:p14="http://schemas.microsoft.com/office/powerpoint/2010/main" val="2578909814"/>
              </p:ext>
            </p:extLst>
          </p:nvPr>
        </p:nvGraphicFramePr>
        <p:xfrm>
          <a:off x="893379" y="1471448"/>
          <a:ext cx="8839200" cy="365760"/>
        </p:xfrm>
        <a:graphic>
          <a:graphicData uri="http://schemas.openxmlformats.org/drawingml/2006/table">
            <a:tbl>
              <a:tblPr/>
              <a:tblGrid>
                <a:gridCol w="8839200">
                  <a:extLst>
                    <a:ext uri="{9D8B030D-6E8A-4147-A177-3AD203B41FA5}">
                      <a16:colId xmlns:a16="http://schemas.microsoft.com/office/drawing/2014/main" val="767940894"/>
                    </a:ext>
                  </a:extLst>
                </a:gridCol>
              </a:tblGrid>
              <a:tr h="0">
                <a:tc>
                  <a:txBody>
                    <a:bodyPr/>
                    <a:lstStyle/>
                    <a:p>
                      <a:endParaRPr lang="en-A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735027723"/>
                  </a:ext>
                </a:extLst>
              </a:tr>
            </a:tbl>
          </a:graphicData>
        </a:graphic>
      </p:graphicFrame>
      <p:graphicFrame>
        <p:nvGraphicFramePr>
          <p:cNvPr id="9" name="Table 9">
            <a:extLst>
              <a:ext uri="{FF2B5EF4-FFF2-40B4-BE49-F238E27FC236}">
                <a16:creationId xmlns:a16="http://schemas.microsoft.com/office/drawing/2014/main" id="{DE9028FE-B9EC-48E6-BDA3-93BB59501AE4}"/>
              </a:ext>
            </a:extLst>
          </p:cNvPr>
          <p:cNvGraphicFramePr>
            <a:graphicFrameLocks noGrp="1"/>
          </p:cNvGraphicFramePr>
          <p:nvPr>
            <p:extLst>
              <p:ext uri="{D42A27DB-BD31-4B8C-83A1-F6EECF244321}">
                <p14:modId xmlns:p14="http://schemas.microsoft.com/office/powerpoint/2010/main" val="1270422411"/>
              </p:ext>
            </p:extLst>
          </p:nvPr>
        </p:nvGraphicFramePr>
        <p:xfrm>
          <a:off x="486632" y="645019"/>
          <a:ext cx="11586032" cy="4987008"/>
        </p:xfrm>
        <a:graphic>
          <a:graphicData uri="http://schemas.openxmlformats.org/drawingml/2006/table">
            <a:tbl>
              <a:tblPr firstRow="1" bandRow="1">
                <a:tableStyleId>{D7AC3CCA-C797-4891-BE02-D94E43425B78}</a:tableStyleId>
              </a:tblPr>
              <a:tblGrid>
                <a:gridCol w="1659240">
                  <a:extLst>
                    <a:ext uri="{9D8B030D-6E8A-4147-A177-3AD203B41FA5}">
                      <a16:colId xmlns:a16="http://schemas.microsoft.com/office/drawing/2014/main" val="4192299596"/>
                    </a:ext>
                  </a:extLst>
                </a:gridCol>
                <a:gridCol w="3478000">
                  <a:extLst>
                    <a:ext uri="{9D8B030D-6E8A-4147-A177-3AD203B41FA5}">
                      <a16:colId xmlns:a16="http://schemas.microsoft.com/office/drawing/2014/main" val="1799047613"/>
                    </a:ext>
                  </a:extLst>
                </a:gridCol>
                <a:gridCol w="6448792">
                  <a:extLst>
                    <a:ext uri="{9D8B030D-6E8A-4147-A177-3AD203B41FA5}">
                      <a16:colId xmlns:a16="http://schemas.microsoft.com/office/drawing/2014/main" val="1391810678"/>
                    </a:ext>
                  </a:extLst>
                </a:gridCol>
              </a:tblGrid>
              <a:tr h="408595">
                <a:tc>
                  <a:txBody>
                    <a:bodyPr/>
                    <a:lstStyle/>
                    <a:p>
                      <a:r>
                        <a:rPr lang="en-AU" sz="1600" dirty="0"/>
                        <a:t>Reason</a:t>
                      </a:r>
                    </a:p>
                  </a:txBody>
                  <a:tcPr/>
                </a:tc>
                <a:tc>
                  <a:txBody>
                    <a:bodyPr/>
                    <a:lstStyle/>
                    <a:p>
                      <a:r>
                        <a:rPr lang="en-AU" sz="1600" dirty="0"/>
                        <a:t>General Domain</a:t>
                      </a:r>
                    </a:p>
                  </a:txBody>
                  <a:tcPr/>
                </a:tc>
                <a:tc>
                  <a:txBody>
                    <a:bodyPr/>
                    <a:lstStyle/>
                    <a:p>
                      <a:r>
                        <a:rPr lang="en-AU" sz="1600" dirty="0"/>
                        <a:t>Illustrative points</a:t>
                      </a:r>
                    </a:p>
                  </a:txBody>
                  <a:tcPr/>
                </a:tc>
                <a:extLst>
                  <a:ext uri="{0D108BD9-81ED-4DB2-BD59-A6C34878D82A}">
                    <a16:rowId xmlns:a16="http://schemas.microsoft.com/office/drawing/2014/main" val="3519156413"/>
                  </a:ext>
                </a:extLst>
              </a:tr>
              <a:tr h="795573">
                <a:tc>
                  <a:txBody>
                    <a:bodyPr/>
                    <a:lstStyle/>
                    <a:p>
                      <a:r>
                        <a:rPr lang="en-AU" sz="1400" dirty="0"/>
                        <a:t>Counterintuitive</a:t>
                      </a:r>
                    </a:p>
                  </a:txBody>
                  <a:tcPr/>
                </a:tc>
                <a:tc>
                  <a:txBody>
                    <a:bodyPr/>
                    <a:lstStyle/>
                    <a:p>
                      <a:r>
                        <a:rPr lang="en-AU" sz="1400" dirty="0"/>
                        <a:t>Challenges established theory…creates ‘aha’ moment</a:t>
                      </a:r>
                    </a:p>
                  </a:txBody>
                  <a:tcPr/>
                </a:tc>
                <a:tc>
                  <a:txBody>
                    <a:bodyPr/>
                    <a:lstStyle/>
                    <a:p>
                      <a:r>
                        <a:rPr lang="en-AU" sz="1400" dirty="0"/>
                        <a:t>“This paper flew in the face of conventional wisdom and demonstrated that ‘conventional wisdom’ was based on a very biased view of what had been done.”</a:t>
                      </a:r>
                    </a:p>
                  </a:txBody>
                  <a:tcPr/>
                </a:tc>
                <a:extLst>
                  <a:ext uri="{0D108BD9-81ED-4DB2-BD59-A6C34878D82A}">
                    <a16:rowId xmlns:a16="http://schemas.microsoft.com/office/drawing/2014/main" val="2821981875"/>
                  </a:ext>
                </a:extLst>
              </a:tr>
              <a:tr h="1040955">
                <a:tc>
                  <a:txBody>
                    <a:bodyPr/>
                    <a:lstStyle/>
                    <a:p>
                      <a:r>
                        <a:rPr lang="en-AU" sz="1400" dirty="0"/>
                        <a:t>Quality</a:t>
                      </a:r>
                    </a:p>
                  </a:txBody>
                  <a:tcPr/>
                </a:tc>
                <a:tc>
                  <a:txBody>
                    <a:bodyPr/>
                    <a:lstStyle/>
                    <a:p>
                      <a:r>
                        <a:rPr lang="en-AU" sz="1400" dirty="0"/>
                        <a:t>Includes at least one of: </a:t>
                      </a:r>
                    </a:p>
                    <a:p>
                      <a:r>
                        <a:rPr lang="en-AU" sz="1400" dirty="0"/>
                        <a:t>well-crafted theory; good technical or methods job; good fit of data and theory; sophisticated methodology</a:t>
                      </a:r>
                    </a:p>
                  </a:txBody>
                  <a:tcPr/>
                </a:tc>
                <a:tc>
                  <a:txBody>
                    <a:bodyPr/>
                    <a:lstStyle/>
                    <a:p>
                      <a:r>
                        <a:rPr lang="en-AU" sz="1400" dirty="0"/>
                        <a:t>“…. qualitative, collected by lengthy interviews and participant observation….. Extensive significance testing and rigorous quantitative validation….. data in support of each type, providing further insight.”</a:t>
                      </a:r>
                    </a:p>
                  </a:txBody>
                  <a:tcPr/>
                </a:tc>
                <a:extLst>
                  <a:ext uri="{0D108BD9-81ED-4DB2-BD59-A6C34878D82A}">
                    <a16:rowId xmlns:a16="http://schemas.microsoft.com/office/drawing/2014/main" val="291827354"/>
                  </a:ext>
                </a:extLst>
              </a:tr>
              <a:tr h="797914">
                <a:tc>
                  <a:txBody>
                    <a:bodyPr/>
                    <a:lstStyle/>
                    <a:p>
                      <a:r>
                        <a:rPr lang="en-AU" sz="1400" dirty="0"/>
                        <a:t>Good writing</a:t>
                      </a:r>
                    </a:p>
                  </a:txBody>
                  <a:tcPr/>
                </a:tc>
                <a:tc>
                  <a:txBody>
                    <a:bodyPr/>
                    <a:lstStyle/>
                    <a:p>
                      <a:r>
                        <a:rPr lang="en-AU" sz="1400" dirty="0"/>
                        <a:t>Is well framed; builds momentum;</a:t>
                      </a:r>
                    </a:p>
                    <a:p>
                      <a:r>
                        <a:rPr lang="en-AU" sz="1400" dirty="0"/>
                        <a:t>provides good examples; is clear and engaging; has rich descriptions</a:t>
                      </a:r>
                    </a:p>
                  </a:txBody>
                  <a:tcPr/>
                </a:tc>
                <a:tc>
                  <a:txBody>
                    <a:bodyPr/>
                    <a:lstStyle/>
                    <a:p>
                      <a:r>
                        <a:rPr lang="en-AU" sz="1400" dirty="0"/>
                        <a:t>“The story is compelling, and it is written with such</a:t>
                      </a:r>
                    </a:p>
                    <a:p>
                      <a:r>
                        <a:rPr lang="en-AU" sz="1400" dirty="0"/>
                        <a:t>clarity and such drama that it is a good read all on</a:t>
                      </a:r>
                    </a:p>
                    <a:p>
                      <a:r>
                        <a:rPr lang="en-AU" sz="1400" dirty="0"/>
                        <a:t>its own.”</a:t>
                      </a:r>
                    </a:p>
                  </a:txBody>
                  <a:tcPr/>
                </a:tc>
                <a:extLst>
                  <a:ext uri="{0D108BD9-81ED-4DB2-BD59-A6C34878D82A}">
                    <a16:rowId xmlns:a16="http://schemas.microsoft.com/office/drawing/2014/main" val="3719458004"/>
                  </a:ext>
                </a:extLst>
              </a:tr>
              <a:tr h="755264">
                <a:tc>
                  <a:txBody>
                    <a:bodyPr/>
                    <a:lstStyle/>
                    <a:p>
                      <a:r>
                        <a:rPr lang="en-AU" sz="1400" dirty="0"/>
                        <a:t>New theory &amp; finding</a:t>
                      </a:r>
                    </a:p>
                  </a:txBody>
                  <a:tcPr/>
                </a:tc>
                <a:tc>
                  <a:txBody>
                    <a:bodyPr/>
                    <a:lstStyle/>
                    <a:p>
                      <a:r>
                        <a:rPr lang="en-AU" sz="1400" dirty="0"/>
                        <a:t>Creates new theory; synthesizes previous theory; integrates multiple perspectives</a:t>
                      </a:r>
                    </a:p>
                  </a:txBody>
                  <a:tcPr/>
                </a:tc>
                <a:tc>
                  <a:txBody>
                    <a:bodyPr/>
                    <a:lstStyle/>
                    <a:p>
                      <a:r>
                        <a:rPr lang="en-AU" sz="1400" dirty="0"/>
                        <a:t>“The study provides insightful theory development to account specifically for nationality-based diversity effects which are then verified through three different studies.”</a:t>
                      </a:r>
                    </a:p>
                  </a:txBody>
                  <a:tcPr/>
                </a:tc>
                <a:extLst>
                  <a:ext uri="{0D108BD9-81ED-4DB2-BD59-A6C34878D82A}">
                    <a16:rowId xmlns:a16="http://schemas.microsoft.com/office/drawing/2014/main" val="3793792200"/>
                  </a:ext>
                </a:extLst>
              </a:tr>
              <a:tr h="607084">
                <a:tc>
                  <a:txBody>
                    <a:bodyPr/>
                    <a:lstStyle/>
                    <a:p>
                      <a:r>
                        <a:rPr lang="en-AU" sz="1400" dirty="0"/>
                        <a:t>Practical </a:t>
                      </a:r>
                    </a:p>
                  </a:txBody>
                  <a:tcPr/>
                </a:tc>
                <a:tc>
                  <a:txBody>
                    <a:bodyPr/>
                    <a:lstStyle/>
                    <a:p>
                      <a:r>
                        <a:rPr lang="en-AU" sz="1400" dirty="0"/>
                        <a:t>Generates usable knowledge in the real world</a:t>
                      </a:r>
                    </a:p>
                  </a:txBody>
                  <a:tcPr/>
                </a:tc>
                <a:tc>
                  <a:txBody>
                    <a:bodyPr/>
                    <a:lstStyle/>
                    <a:p>
                      <a:r>
                        <a:rPr lang="en-AU" sz="1400" dirty="0"/>
                        <a:t>“The article also seemed to have important implications for managers</a:t>
                      </a:r>
                    </a:p>
                  </a:txBody>
                  <a:tcPr/>
                </a:tc>
                <a:extLst>
                  <a:ext uri="{0D108BD9-81ED-4DB2-BD59-A6C34878D82A}">
                    <a16:rowId xmlns:a16="http://schemas.microsoft.com/office/drawing/2014/main" val="1386388492"/>
                  </a:ext>
                </a:extLst>
              </a:tr>
              <a:tr h="581623">
                <a:tc>
                  <a:txBody>
                    <a:bodyPr/>
                    <a:lstStyle/>
                    <a:p>
                      <a:r>
                        <a:rPr lang="en-AU" sz="1400" dirty="0"/>
                        <a:t>Impact</a:t>
                      </a:r>
                    </a:p>
                    <a:p>
                      <a:endParaRPr lang="en-AU" sz="1400" dirty="0"/>
                    </a:p>
                  </a:txBody>
                  <a:tcPr/>
                </a:tc>
                <a:tc>
                  <a:txBody>
                    <a:bodyPr/>
                    <a:lstStyle/>
                    <a:p>
                      <a:r>
                        <a:rPr lang="en-AU" sz="1400" dirty="0"/>
                        <a:t>Stimulates new empirical or theoretical work; cited many times.</a:t>
                      </a:r>
                    </a:p>
                  </a:txBody>
                  <a:tcPr/>
                </a:tc>
                <a:tc>
                  <a:txBody>
                    <a:bodyPr/>
                    <a:lstStyle/>
                    <a:p>
                      <a:r>
                        <a:rPr lang="en-AU" sz="1400" dirty="0"/>
                        <a:t>Stimulates many other empirical papers &amp; further theory development</a:t>
                      </a:r>
                    </a:p>
                  </a:txBody>
                  <a:tcPr/>
                </a:tc>
                <a:extLst>
                  <a:ext uri="{0D108BD9-81ED-4DB2-BD59-A6C34878D82A}">
                    <a16:rowId xmlns:a16="http://schemas.microsoft.com/office/drawing/2014/main" val="589182060"/>
                  </a:ext>
                </a:extLst>
              </a:tr>
            </a:tbl>
          </a:graphicData>
        </a:graphic>
      </p:graphicFrame>
    </p:spTree>
    <p:extLst>
      <p:ext uri="{BB962C8B-B14F-4D97-AF65-F5344CB8AC3E}">
        <p14:creationId xmlns:p14="http://schemas.microsoft.com/office/powerpoint/2010/main" val="411272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3F87-85A3-4FE7-A7DB-D8528B238CA1}"/>
              </a:ext>
            </a:extLst>
          </p:cNvPr>
          <p:cNvSpPr>
            <a:spLocks noGrp="1"/>
          </p:cNvSpPr>
          <p:nvPr>
            <p:ph type="title"/>
          </p:nvPr>
        </p:nvSpPr>
        <p:spPr>
          <a:xfrm>
            <a:off x="335360" y="144681"/>
            <a:ext cx="10972800" cy="584775"/>
          </a:xfrm>
        </p:spPr>
        <p:txBody>
          <a:bodyPr/>
          <a:lstStyle/>
          <a:p>
            <a:r>
              <a:rPr lang="en-AU" dirty="0"/>
              <a:t>Identifying matrix of theoretical contribution</a:t>
            </a:r>
          </a:p>
        </p:txBody>
      </p:sp>
      <p:sp>
        <p:nvSpPr>
          <p:cNvPr id="19" name="Text Box 44">
            <a:extLst>
              <a:ext uri="{FF2B5EF4-FFF2-40B4-BE49-F238E27FC236}">
                <a16:creationId xmlns:a16="http://schemas.microsoft.com/office/drawing/2014/main" id="{E5E2AB9D-4769-45C0-B72B-C259E3B27132}"/>
              </a:ext>
            </a:extLst>
          </p:cNvPr>
          <p:cNvSpPr txBox="1">
            <a:spLocks noChangeArrowheads="1"/>
          </p:cNvSpPr>
          <p:nvPr/>
        </p:nvSpPr>
        <p:spPr bwMode="auto">
          <a:xfrm rot="5400000">
            <a:off x="-454819" y="2113757"/>
            <a:ext cx="2524125" cy="30003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FOCAL ACTOR’S EXPERIENCES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B012CB92-F197-46EA-B582-F9E874162F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5" name="Text Box 44">
            <a:extLst>
              <a:ext uri="{FF2B5EF4-FFF2-40B4-BE49-F238E27FC236}">
                <a16:creationId xmlns:a16="http://schemas.microsoft.com/office/drawing/2014/main" id="{F422B8C4-6CD2-4BCA-9EED-7ACCCEFF365B}"/>
              </a:ext>
            </a:extLst>
          </p:cNvPr>
          <p:cNvSpPr txBox="1"/>
          <p:nvPr/>
        </p:nvSpPr>
        <p:spPr>
          <a:xfrm rot="5400000">
            <a:off x="3427888" y="3704908"/>
            <a:ext cx="2524125" cy="29972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n-AU" sz="1200" b="1">
                <a:effectLst/>
                <a:latin typeface="Calibri" panose="020F0502020204030204" pitchFamily="34" charset="0"/>
                <a:ea typeface="Calibri" panose="020F0502020204030204" pitchFamily="34" charset="0"/>
                <a:cs typeface="Times New Roman" panose="02020603050405020304" pitchFamily="18" charset="0"/>
              </a:rPr>
              <a:t>       FOCAL ACTOR’S EXPERIENCES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36">
            <a:extLst>
              <a:ext uri="{FF2B5EF4-FFF2-40B4-BE49-F238E27FC236}">
                <a16:creationId xmlns:a16="http://schemas.microsoft.com/office/drawing/2014/main" id="{2153971C-7E7B-41A5-A452-FD2EBAEB4C1A}"/>
              </a:ext>
            </a:extLst>
          </p:cNvPr>
          <p:cNvPicPr>
            <a:picLocks noChangeAspect="1"/>
          </p:cNvPicPr>
          <p:nvPr/>
        </p:nvPicPr>
        <p:blipFill>
          <a:blip r:embed="rId2"/>
          <a:stretch>
            <a:fillRect/>
          </a:stretch>
        </p:blipFill>
        <p:spPr>
          <a:xfrm>
            <a:off x="1847528" y="1124744"/>
            <a:ext cx="7272808" cy="32403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8" name="TextBox 37">
            <a:extLst>
              <a:ext uri="{FF2B5EF4-FFF2-40B4-BE49-F238E27FC236}">
                <a16:creationId xmlns:a16="http://schemas.microsoft.com/office/drawing/2014/main" id="{7125E9E4-56BF-4222-AD9D-BA5C435A1AED}"/>
              </a:ext>
            </a:extLst>
          </p:cNvPr>
          <p:cNvSpPr txBox="1"/>
          <p:nvPr/>
        </p:nvSpPr>
        <p:spPr>
          <a:xfrm>
            <a:off x="479376" y="4809926"/>
            <a:ext cx="11593288" cy="1200329"/>
          </a:xfrm>
          <a:prstGeom prst="rect">
            <a:avLst/>
          </a:prstGeom>
          <a:noFill/>
        </p:spPr>
        <p:txBody>
          <a:bodyPr wrap="square" rtlCol="0">
            <a:spAutoFit/>
          </a:bodyPr>
          <a:lstStyle/>
          <a:p>
            <a:r>
              <a:rPr lang="en-AU" dirty="0">
                <a:solidFill>
                  <a:schemeClr val="bg2">
                    <a:lumMod val="50000"/>
                  </a:schemeClr>
                </a:solidFill>
              </a:rPr>
              <a:t>Notes:</a:t>
            </a:r>
          </a:p>
          <a:p>
            <a:pPr marL="342900" indent="-342900">
              <a:buAutoNum type="arabicPeriod"/>
            </a:pPr>
            <a:r>
              <a:rPr lang="en-AU" dirty="0">
                <a:solidFill>
                  <a:schemeClr val="bg2">
                    <a:lumMod val="50000"/>
                  </a:schemeClr>
                </a:solidFill>
              </a:rPr>
              <a:t>Originality means advancing understanding incrementally or advances understanding that provides a form of revelation</a:t>
            </a:r>
          </a:p>
          <a:p>
            <a:pPr marL="342900" indent="-342900">
              <a:buAutoNum type="arabicPeriod"/>
            </a:pPr>
            <a:r>
              <a:rPr lang="en-AU" dirty="0">
                <a:solidFill>
                  <a:schemeClr val="bg2">
                    <a:lumMod val="50000"/>
                  </a:schemeClr>
                </a:solidFill>
              </a:rPr>
              <a:t>Utility means practically useful &amp; scientifically valuable</a:t>
            </a:r>
          </a:p>
        </p:txBody>
      </p:sp>
      <p:sp>
        <p:nvSpPr>
          <p:cNvPr id="39" name="TextBox 38">
            <a:extLst>
              <a:ext uri="{FF2B5EF4-FFF2-40B4-BE49-F238E27FC236}">
                <a16:creationId xmlns:a16="http://schemas.microsoft.com/office/drawing/2014/main" id="{E46396DB-78D2-4AA2-99F3-6585FDBC346A}"/>
              </a:ext>
            </a:extLst>
          </p:cNvPr>
          <p:cNvSpPr txBox="1"/>
          <p:nvPr/>
        </p:nvSpPr>
        <p:spPr>
          <a:xfrm>
            <a:off x="9264352" y="3935887"/>
            <a:ext cx="2808312" cy="584775"/>
          </a:xfrm>
          <a:prstGeom prst="rect">
            <a:avLst/>
          </a:prstGeom>
          <a:noFill/>
        </p:spPr>
        <p:txBody>
          <a:bodyPr wrap="square" rtlCol="0">
            <a:spAutoFit/>
          </a:bodyPr>
          <a:lstStyle/>
          <a:p>
            <a:r>
              <a:rPr lang="en-AU" sz="1600" dirty="0">
                <a:solidFill>
                  <a:schemeClr val="bg2">
                    <a:lumMod val="50000"/>
                  </a:schemeClr>
                </a:solidFill>
              </a:rPr>
              <a:t>Adapted from Corley and </a:t>
            </a:r>
            <a:r>
              <a:rPr lang="en-AU" sz="1600" dirty="0" err="1">
                <a:solidFill>
                  <a:schemeClr val="bg2">
                    <a:lumMod val="50000"/>
                  </a:schemeClr>
                </a:solidFill>
              </a:rPr>
              <a:t>Gioia</a:t>
            </a:r>
            <a:r>
              <a:rPr lang="en-AU" sz="1600" dirty="0">
                <a:solidFill>
                  <a:schemeClr val="bg2">
                    <a:lumMod val="50000"/>
                  </a:schemeClr>
                </a:solidFill>
              </a:rPr>
              <a:t> (2011: p. 15-16).</a:t>
            </a:r>
          </a:p>
        </p:txBody>
      </p:sp>
    </p:spTree>
    <p:extLst>
      <p:ext uri="{BB962C8B-B14F-4D97-AF65-F5344CB8AC3E}">
        <p14:creationId xmlns:p14="http://schemas.microsoft.com/office/powerpoint/2010/main" val="76391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BA72E-5C72-41B0-9FB3-FFFB3BF3C2B2}"/>
              </a:ext>
            </a:extLst>
          </p:cNvPr>
          <p:cNvSpPr>
            <a:spLocks noGrp="1"/>
          </p:cNvSpPr>
          <p:nvPr>
            <p:ph type="title"/>
          </p:nvPr>
        </p:nvSpPr>
        <p:spPr/>
        <p:txBody>
          <a:bodyPr/>
          <a:lstStyle/>
          <a:p>
            <a:r>
              <a:rPr lang="en-AU" dirty="0"/>
              <a:t>Contribution to theory </a:t>
            </a:r>
          </a:p>
        </p:txBody>
      </p:sp>
      <p:sp>
        <p:nvSpPr>
          <p:cNvPr id="6" name="TextBox 5">
            <a:extLst>
              <a:ext uri="{FF2B5EF4-FFF2-40B4-BE49-F238E27FC236}">
                <a16:creationId xmlns:a16="http://schemas.microsoft.com/office/drawing/2014/main" id="{B157C4CF-0919-4F81-BF2B-0224E7BACAD9}"/>
              </a:ext>
            </a:extLst>
          </p:cNvPr>
          <p:cNvSpPr txBox="1"/>
          <p:nvPr/>
        </p:nvSpPr>
        <p:spPr>
          <a:xfrm>
            <a:off x="310520" y="913097"/>
            <a:ext cx="11784632" cy="5078313"/>
          </a:xfrm>
          <a:prstGeom prst="rect">
            <a:avLst/>
          </a:prstGeom>
          <a:noFill/>
        </p:spPr>
        <p:txBody>
          <a:bodyPr wrap="square" rtlCol="0">
            <a:spAutoFit/>
          </a:bodyPr>
          <a:lstStyle/>
          <a:p>
            <a:pPr algn="l"/>
            <a:r>
              <a:rPr lang="en-AU" sz="1800" b="1" i="0" u="none" strike="noStrike" baseline="0" dirty="0">
                <a:solidFill>
                  <a:schemeClr val="bg2">
                    <a:lumMod val="75000"/>
                  </a:schemeClr>
                </a:solidFill>
                <a:latin typeface="Palatino Linotype" panose="02040502050505030304" pitchFamily="18" charset="0"/>
              </a:rPr>
              <a:t>AMJ, </a:t>
            </a:r>
            <a:r>
              <a:rPr lang="en-AU" sz="1800" b="1" i="0" u="none" strike="noStrike" baseline="0" dirty="0" err="1">
                <a:solidFill>
                  <a:schemeClr val="bg2">
                    <a:lumMod val="75000"/>
                  </a:schemeClr>
                </a:solidFill>
                <a:latin typeface="Palatino Linotype" panose="02040502050505030304" pitchFamily="18" charset="0"/>
              </a:rPr>
              <a:t>Farh</a:t>
            </a:r>
            <a:r>
              <a:rPr lang="en-AU" sz="1800" b="1" i="0" u="none" strike="noStrike" baseline="0" dirty="0">
                <a:solidFill>
                  <a:schemeClr val="bg2">
                    <a:lumMod val="75000"/>
                  </a:schemeClr>
                </a:solidFill>
                <a:latin typeface="Palatino Linotype" panose="02040502050505030304" pitchFamily="18" charset="0"/>
              </a:rPr>
              <a:t> et al. (2017)…</a:t>
            </a:r>
            <a:r>
              <a:rPr lang="en-AU" sz="1800" b="0" i="1" u="none" strike="noStrike" baseline="0" dirty="0">
                <a:solidFill>
                  <a:schemeClr val="bg2">
                    <a:lumMod val="75000"/>
                  </a:schemeClr>
                </a:solidFill>
                <a:latin typeface="Palatino Linotype" panose="02040502050505030304" pitchFamily="18" charset="0"/>
              </a:rPr>
              <a:t>although Study 1 found that TMX helps individual performance when teammates possess higher cognitive ability, Study 2 showed that having a combination of strong TMX and high-quality</a:t>
            </a:r>
          </a:p>
          <a:p>
            <a:pPr algn="l"/>
            <a:r>
              <a:rPr lang="en-AU" sz="1800" b="0" i="1" u="none" strike="noStrike" baseline="0" dirty="0">
                <a:solidFill>
                  <a:schemeClr val="bg2">
                    <a:lumMod val="75000"/>
                  </a:schemeClr>
                </a:solidFill>
                <a:latin typeface="Palatino Linotype" panose="02040502050505030304" pitchFamily="18" charset="0"/>
              </a:rPr>
              <a:t>information from the teammate does not automatically predict higher performance—rather, it is</a:t>
            </a:r>
          </a:p>
          <a:p>
            <a:pPr algn="l"/>
            <a:r>
              <a:rPr lang="en-AU" sz="1800" b="0" i="1" u="sng" strike="noStrike" baseline="0" dirty="0">
                <a:solidFill>
                  <a:schemeClr val="bg2">
                    <a:lumMod val="75000"/>
                  </a:schemeClr>
                </a:solidFill>
                <a:latin typeface="Palatino Linotype" panose="02040502050505030304" pitchFamily="18" charset="0"/>
              </a:rPr>
              <a:t>through felt obligation to utilize teammates’ resources that TMX affects performance </a:t>
            </a:r>
            <a:r>
              <a:rPr lang="en-AU" sz="1800" b="0" i="1" u="none" strike="noStrike" baseline="0" dirty="0">
                <a:solidFill>
                  <a:schemeClr val="bg2">
                    <a:lumMod val="75000"/>
                  </a:schemeClr>
                </a:solidFill>
                <a:latin typeface="Palatino Linotype" panose="02040502050505030304" pitchFamily="18" charset="0"/>
              </a:rPr>
              <a:t>at varying levels of resource</a:t>
            </a:r>
          </a:p>
          <a:p>
            <a:pPr algn="l"/>
            <a:r>
              <a:rPr lang="en-AU" sz="1800" b="0" i="1" u="none" strike="noStrike" baseline="0" dirty="0">
                <a:solidFill>
                  <a:schemeClr val="bg2">
                    <a:lumMod val="75000"/>
                  </a:schemeClr>
                </a:solidFill>
                <a:latin typeface="Palatino Linotype" panose="02040502050505030304" pitchFamily="18" charset="0"/>
              </a:rPr>
              <a:t>quality from teammates and leaders. Thus, together, the two studies </a:t>
            </a:r>
            <a:r>
              <a:rPr lang="en-AU" sz="1800" b="0" i="1" u="sng" strike="noStrike" baseline="0" dirty="0">
                <a:solidFill>
                  <a:schemeClr val="bg2">
                    <a:lumMod val="75000"/>
                  </a:schemeClr>
                </a:solidFill>
                <a:latin typeface="Palatino Linotype" panose="02040502050505030304" pitchFamily="18" charset="0"/>
              </a:rPr>
              <a:t>lend credence to our theoretical</a:t>
            </a:r>
          </a:p>
          <a:p>
            <a:pPr algn="l"/>
            <a:r>
              <a:rPr lang="en-AU" sz="1800" b="0" i="1" u="sng" strike="noStrike" baseline="0" dirty="0">
                <a:solidFill>
                  <a:schemeClr val="bg2">
                    <a:lumMod val="75000"/>
                  </a:schemeClr>
                </a:solidFill>
                <a:latin typeface="Palatino Linotype" panose="02040502050505030304" pitchFamily="18" charset="0"/>
              </a:rPr>
              <a:t>model</a:t>
            </a:r>
            <a:r>
              <a:rPr lang="en-AU" sz="1800" b="0" i="1" u="none" strike="noStrike" baseline="0" dirty="0">
                <a:solidFill>
                  <a:schemeClr val="bg2">
                    <a:lumMod val="75000"/>
                  </a:schemeClr>
                </a:solidFill>
                <a:latin typeface="Palatino Linotype" panose="02040502050505030304" pitchFamily="18" charset="0"/>
              </a:rPr>
              <a:t>…….[and]……..  our </a:t>
            </a:r>
            <a:r>
              <a:rPr lang="en-AU" sz="1800" b="0" i="1" u="sng" strike="noStrike" baseline="0" dirty="0">
                <a:solidFill>
                  <a:schemeClr val="bg2">
                    <a:lumMod val="75000"/>
                  </a:schemeClr>
                </a:solidFill>
                <a:latin typeface="Palatino Linotype" panose="02040502050505030304" pitchFamily="18" charset="0"/>
              </a:rPr>
              <a:t>resource-based contingency model contributes new insights </a:t>
            </a:r>
            <a:r>
              <a:rPr lang="en-AU" sz="1800" b="0" i="1" u="none" strike="noStrike" baseline="0" dirty="0">
                <a:solidFill>
                  <a:schemeClr val="bg2">
                    <a:lumMod val="75000"/>
                  </a:schemeClr>
                </a:solidFill>
                <a:latin typeface="Palatino Linotype" panose="02040502050505030304" pitchFamily="18" charset="0"/>
              </a:rPr>
              <a:t>on when TMX relationships help member performance in teams</a:t>
            </a:r>
            <a:r>
              <a:rPr lang="en-AU" i="1" dirty="0">
                <a:solidFill>
                  <a:schemeClr val="bg2">
                    <a:lumMod val="75000"/>
                  </a:schemeClr>
                </a:solidFill>
                <a:latin typeface="Palatino Linotype" panose="02040502050505030304" pitchFamily="18" charset="0"/>
              </a:rPr>
              <a:t>………our findings suggest that organizations should </a:t>
            </a:r>
            <a:r>
              <a:rPr lang="en-AU" i="1" u="sng" dirty="0">
                <a:solidFill>
                  <a:schemeClr val="bg2">
                    <a:lumMod val="75000"/>
                  </a:schemeClr>
                </a:solidFill>
                <a:latin typeface="Palatino Linotype" panose="02040502050505030304" pitchFamily="18" charset="0"/>
              </a:rPr>
              <a:t>not simply promote</a:t>
            </a:r>
          </a:p>
          <a:p>
            <a:pPr algn="l"/>
            <a:r>
              <a:rPr lang="en-AU" i="1" dirty="0">
                <a:solidFill>
                  <a:schemeClr val="bg2">
                    <a:lumMod val="75000"/>
                  </a:schemeClr>
                </a:solidFill>
                <a:latin typeface="Palatino Linotype" panose="02040502050505030304" pitchFamily="18" charset="0"/>
              </a:rPr>
              <a:t>strong TMX relationships in teams, but also make sure that </a:t>
            </a:r>
            <a:r>
              <a:rPr lang="en-AU" i="1" u="sng" dirty="0">
                <a:solidFill>
                  <a:schemeClr val="bg2">
                    <a:lumMod val="75000"/>
                  </a:schemeClr>
                </a:solidFill>
                <a:latin typeface="Palatino Linotype" panose="02040502050505030304" pitchFamily="18" charset="0"/>
              </a:rPr>
              <a:t>TMX relationships are configured to involve </a:t>
            </a:r>
            <a:r>
              <a:rPr lang="en-AU" i="1" dirty="0">
                <a:solidFill>
                  <a:schemeClr val="bg2">
                    <a:lumMod val="75000"/>
                  </a:schemeClr>
                </a:solidFill>
                <a:latin typeface="Palatino Linotype" panose="02040502050505030304" pitchFamily="18" charset="0"/>
              </a:rPr>
              <a:t>those who are capable of providing valuable resources.</a:t>
            </a:r>
            <a:endParaRPr lang="en-AU" sz="1800" b="0" i="1" u="none" strike="noStrike" baseline="0" dirty="0">
              <a:solidFill>
                <a:schemeClr val="bg2">
                  <a:lumMod val="75000"/>
                </a:schemeClr>
              </a:solidFill>
              <a:latin typeface="Palatino Linotype" panose="02040502050505030304" pitchFamily="18" charset="0"/>
            </a:endParaRPr>
          </a:p>
          <a:p>
            <a:pPr algn="l"/>
            <a:endParaRPr lang="en-AU" dirty="0">
              <a:solidFill>
                <a:schemeClr val="bg2">
                  <a:lumMod val="75000"/>
                </a:schemeClr>
              </a:solidFill>
              <a:latin typeface="AdvOT72a5abab"/>
            </a:endParaRPr>
          </a:p>
          <a:p>
            <a:pPr algn="l"/>
            <a:r>
              <a:rPr lang="en-AU" b="1" dirty="0">
                <a:solidFill>
                  <a:schemeClr val="bg2">
                    <a:lumMod val="75000"/>
                  </a:schemeClr>
                </a:solidFill>
                <a:latin typeface="Palatino Linotype" panose="02040502050505030304" pitchFamily="18" charset="0"/>
              </a:rPr>
              <a:t>APJM Yi et al. (2016)  ……</a:t>
            </a:r>
            <a:r>
              <a:rPr lang="en-AU" i="1" dirty="0">
                <a:solidFill>
                  <a:schemeClr val="bg2">
                    <a:lumMod val="75000"/>
                  </a:schemeClr>
                </a:solidFill>
                <a:latin typeface="Palatino Linotype" panose="02040502050505030304" pitchFamily="18" charset="0"/>
              </a:rPr>
              <a:t>Our results suggest that holding valuable and rare resources provides a necessary but insufficient condition to achieve a competitive advantage…</a:t>
            </a:r>
            <a:r>
              <a:rPr lang="en-AU" b="1" dirty="0">
                <a:solidFill>
                  <a:schemeClr val="bg2">
                    <a:lumMod val="75000"/>
                  </a:schemeClr>
                </a:solidFill>
                <a:latin typeface="Palatino Linotype" panose="02040502050505030304" pitchFamily="18" charset="0"/>
              </a:rPr>
              <a:t>. </a:t>
            </a:r>
            <a:r>
              <a:rPr lang="en-AU" i="1" dirty="0">
                <a:solidFill>
                  <a:schemeClr val="bg2">
                    <a:lumMod val="75000"/>
                  </a:schemeClr>
                </a:solidFill>
                <a:latin typeface="Palatino Linotype" panose="02040502050505030304" pitchFamily="18" charset="0"/>
              </a:rPr>
              <a:t>The</a:t>
            </a:r>
            <a:r>
              <a:rPr lang="en-AU" b="1" i="1" dirty="0">
                <a:solidFill>
                  <a:schemeClr val="bg2">
                    <a:lumMod val="75000"/>
                  </a:schemeClr>
                </a:solidFill>
                <a:latin typeface="Palatino Linotype" panose="02040502050505030304" pitchFamily="18" charset="0"/>
              </a:rPr>
              <a:t> </a:t>
            </a:r>
            <a:r>
              <a:rPr lang="en-AU" i="1" dirty="0">
                <a:solidFill>
                  <a:schemeClr val="bg2">
                    <a:lumMod val="75000"/>
                  </a:schemeClr>
                </a:solidFill>
                <a:latin typeface="Palatino Linotype" panose="02040502050505030304" pitchFamily="18" charset="0"/>
              </a:rPr>
              <a:t>contributions of this research involve the identification of how separate </a:t>
            </a:r>
            <a:r>
              <a:rPr lang="en-AU" i="1" u="sng" dirty="0">
                <a:solidFill>
                  <a:schemeClr val="bg2">
                    <a:lumMod val="75000"/>
                  </a:schemeClr>
                </a:solidFill>
                <a:latin typeface="Palatino Linotype" panose="02040502050505030304" pitchFamily="18" charset="0"/>
              </a:rPr>
              <a:t>managerial resource bundling processes create capabilities that affect the SSC</a:t>
            </a:r>
            <a:r>
              <a:rPr lang="en-AU" i="1" dirty="0">
                <a:solidFill>
                  <a:schemeClr val="bg2">
                    <a:lumMod val="75000"/>
                  </a:schemeClr>
                </a:solidFill>
                <a:latin typeface="Palatino Linotype" panose="02040502050505030304" pitchFamily="18" charset="0"/>
              </a:rPr>
              <a:t>…… </a:t>
            </a:r>
            <a:r>
              <a:rPr lang="en-AU" i="1" u="sng" dirty="0">
                <a:solidFill>
                  <a:schemeClr val="bg2">
                    <a:lumMod val="75000"/>
                  </a:schemeClr>
                </a:solidFill>
                <a:latin typeface="Palatino Linotype" panose="02040502050505030304" pitchFamily="18" charset="0"/>
              </a:rPr>
              <a:t>provides empirical support </a:t>
            </a:r>
            <a:r>
              <a:rPr lang="en-AU" i="1" dirty="0">
                <a:solidFill>
                  <a:schemeClr val="bg2">
                    <a:lumMod val="75000"/>
                  </a:schemeClr>
                </a:solidFill>
                <a:latin typeface="Palatino Linotype" panose="02040502050505030304" pitchFamily="18" charset="0"/>
              </a:rPr>
              <a:t>for the resource orchestration perspective. Our results show that stabilizing has a negative effect and both enriching and pioneering bundling have positive effects on SSC, suggesting the </a:t>
            </a:r>
            <a:r>
              <a:rPr lang="en-AU" i="1" u="sng" dirty="0">
                <a:solidFill>
                  <a:schemeClr val="bg2">
                    <a:lumMod val="75000"/>
                  </a:schemeClr>
                </a:solidFill>
                <a:latin typeface="Palatino Linotype" panose="02040502050505030304" pitchFamily="18" charset="0"/>
              </a:rPr>
              <a:t>importance of developing better and/or new capabilities </a:t>
            </a:r>
            <a:r>
              <a:rPr lang="en-AU" i="1" dirty="0">
                <a:solidFill>
                  <a:schemeClr val="bg2">
                    <a:lumMod val="75000"/>
                  </a:schemeClr>
                </a:solidFill>
                <a:latin typeface="Palatino Linotype" panose="02040502050505030304" pitchFamily="18" charset="0"/>
              </a:rPr>
              <a:t>for firms to </a:t>
            </a:r>
            <a:r>
              <a:rPr lang="en-AU" i="1" u="sng" dirty="0">
                <a:solidFill>
                  <a:schemeClr val="bg2">
                    <a:lumMod val="75000"/>
                  </a:schemeClr>
                </a:solidFill>
                <a:latin typeface="Palatino Linotype" panose="02040502050505030304" pitchFamily="18" charset="0"/>
              </a:rPr>
              <a:t>accelerate strategic change</a:t>
            </a:r>
            <a:r>
              <a:rPr lang="en-AU" i="1" dirty="0">
                <a:solidFill>
                  <a:schemeClr val="bg2">
                    <a:lumMod val="75000"/>
                  </a:schemeClr>
                </a:solidFill>
                <a:latin typeface="Palatino Linotype" panose="02040502050505030304" pitchFamily="18" charset="0"/>
              </a:rPr>
              <a:t>….[and]…. Second, we also </a:t>
            </a:r>
            <a:r>
              <a:rPr lang="en-AU" i="1" u="sng" dirty="0">
                <a:solidFill>
                  <a:schemeClr val="bg2">
                    <a:lumMod val="75000"/>
                  </a:schemeClr>
                </a:solidFill>
                <a:latin typeface="Palatino Linotype" panose="02040502050505030304" pitchFamily="18" charset="0"/>
              </a:rPr>
              <a:t>advance knowledge </a:t>
            </a:r>
            <a:r>
              <a:rPr lang="en-AU" i="1" dirty="0">
                <a:solidFill>
                  <a:schemeClr val="bg2">
                    <a:lumMod val="75000"/>
                  </a:schemeClr>
                </a:solidFill>
                <a:latin typeface="Palatino Linotype" panose="02040502050505030304" pitchFamily="18" charset="0"/>
              </a:rPr>
              <a:t>about the </a:t>
            </a:r>
            <a:r>
              <a:rPr lang="en-AU" i="1" u="sng" dirty="0">
                <a:solidFill>
                  <a:schemeClr val="bg2">
                    <a:lumMod val="75000"/>
                  </a:schemeClr>
                </a:solidFill>
                <a:latin typeface="Palatino Linotype" panose="02040502050505030304" pitchFamily="18" charset="0"/>
              </a:rPr>
              <a:t>roles of external relationships</a:t>
            </a:r>
            <a:r>
              <a:rPr lang="en-AU" i="1" dirty="0">
                <a:solidFill>
                  <a:schemeClr val="bg2">
                    <a:lumMod val="75000"/>
                  </a:schemeClr>
                </a:solidFill>
                <a:latin typeface="Palatino Linotype" panose="02040502050505030304" pitchFamily="18" charset="0"/>
              </a:rPr>
              <a:t>…Our results show that several unique </a:t>
            </a:r>
            <a:r>
              <a:rPr lang="en-AU" i="1" u="sng" dirty="0">
                <a:solidFill>
                  <a:schemeClr val="bg2">
                    <a:lumMod val="75000"/>
                  </a:schemeClr>
                </a:solidFill>
                <a:latin typeface="Palatino Linotype" panose="02040502050505030304" pitchFamily="18" charset="0"/>
              </a:rPr>
              <a:t>external relationships moderate the relationship </a:t>
            </a:r>
            <a:r>
              <a:rPr lang="en-AU" i="1" dirty="0">
                <a:solidFill>
                  <a:schemeClr val="bg2">
                    <a:lumMod val="75000"/>
                  </a:schemeClr>
                </a:solidFill>
                <a:latin typeface="Palatino Linotype" panose="02040502050505030304" pitchFamily="18" charset="0"/>
              </a:rPr>
              <a:t>between different resource bundling approaches and SSC.</a:t>
            </a:r>
          </a:p>
        </p:txBody>
      </p:sp>
    </p:spTree>
    <p:extLst>
      <p:ext uri="{BB962C8B-B14F-4D97-AF65-F5344CB8AC3E}">
        <p14:creationId xmlns:p14="http://schemas.microsoft.com/office/powerpoint/2010/main" val="2638935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37CA-71FE-44B1-A414-89A4DADA96EC}"/>
              </a:ext>
            </a:extLst>
          </p:cNvPr>
          <p:cNvSpPr>
            <a:spLocks noGrp="1"/>
          </p:cNvSpPr>
          <p:nvPr>
            <p:ph type="title"/>
          </p:nvPr>
        </p:nvSpPr>
        <p:spPr>
          <a:xfrm>
            <a:off x="304800" y="0"/>
            <a:ext cx="10972800" cy="900113"/>
          </a:xfrm>
        </p:spPr>
        <p:txBody>
          <a:bodyPr wrap="square" anchor="b">
            <a:normAutofit/>
          </a:bodyPr>
          <a:lstStyle/>
          <a:p>
            <a:r>
              <a:rPr lang="en-AU" dirty="0"/>
              <a:t> </a:t>
            </a:r>
          </a:p>
        </p:txBody>
      </p:sp>
      <p:pic>
        <p:nvPicPr>
          <p:cNvPr id="4" name="Picture 3">
            <a:extLst>
              <a:ext uri="{FF2B5EF4-FFF2-40B4-BE49-F238E27FC236}">
                <a16:creationId xmlns:a16="http://schemas.microsoft.com/office/drawing/2014/main" id="{9616A268-DD2E-4E59-8CF8-FE9F14E744DF}"/>
              </a:ext>
            </a:extLst>
          </p:cNvPr>
          <p:cNvPicPr>
            <a:picLocks noChangeAspect="1"/>
          </p:cNvPicPr>
          <p:nvPr/>
        </p:nvPicPr>
        <p:blipFill>
          <a:blip r:embed="rId2"/>
          <a:stretch>
            <a:fillRect/>
          </a:stretch>
        </p:blipFill>
        <p:spPr>
          <a:xfrm>
            <a:off x="2135560" y="1916832"/>
            <a:ext cx="6408712" cy="4042792"/>
          </a:xfrm>
          <a:prstGeom prst="rect">
            <a:avLst/>
          </a:prstGeom>
          <a:noFill/>
        </p:spPr>
      </p:pic>
      <p:pic>
        <p:nvPicPr>
          <p:cNvPr id="6" name="Picture 5" descr="Text, whiteboard&#10;&#10;Description automatically generated">
            <a:extLst>
              <a:ext uri="{FF2B5EF4-FFF2-40B4-BE49-F238E27FC236}">
                <a16:creationId xmlns:a16="http://schemas.microsoft.com/office/drawing/2014/main" id="{29CC36F8-D1A1-4114-8039-37275116D00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7409" y="759582"/>
            <a:ext cx="3240360" cy="1065047"/>
          </a:xfrm>
          <a:prstGeom prst="rect">
            <a:avLst/>
          </a:prstGeom>
        </p:spPr>
      </p:pic>
      <p:sp>
        <p:nvSpPr>
          <p:cNvPr id="7" name="TextBox 6">
            <a:extLst>
              <a:ext uri="{FF2B5EF4-FFF2-40B4-BE49-F238E27FC236}">
                <a16:creationId xmlns:a16="http://schemas.microsoft.com/office/drawing/2014/main" id="{A2E97FD0-4DD5-4097-9D00-4FF0A6783CFB}"/>
              </a:ext>
            </a:extLst>
          </p:cNvPr>
          <p:cNvSpPr txBox="1"/>
          <p:nvPr/>
        </p:nvSpPr>
        <p:spPr>
          <a:xfrm>
            <a:off x="839416" y="9566920"/>
            <a:ext cx="10287000" cy="230832"/>
          </a:xfrm>
          <a:prstGeom prst="rect">
            <a:avLst/>
          </a:prstGeom>
          <a:noFill/>
        </p:spPr>
        <p:txBody>
          <a:bodyPr wrap="square" rtlCol="0">
            <a:spAutoFit/>
          </a:bodyPr>
          <a:lstStyle/>
          <a:p>
            <a:r>
              <a:rPr lang="en-AU" sz="900">
                <a:hlinkClick r:id="rId4" tooltip="http://www.thebluediamondgallery.com/handwriting/t/thank-you.html"/>
              </a:rPr>
              <a:t>This Photo</a:t>
            </a:r>
            <a:r>
              <a:rPr lang="en-AU" sz="900"/>
              <a:t> by Unknown Author is licensed under </a:t>
            </a:r>
            <a:r>
              <a:rPr lang="en-AU" sz="900">
                <a:hlinkClick r:id="rId5" tooltip="https://creativecommons.org/licenses/by-sa/3.0/"/>
              </a:rPr>
              <a:t>CC BY-SA</a:t>
            </a:r>
            <a:endParaRPr lang="en-AU" sz="900"/>
          </a:p>
        </p:txBody>
      </p:sp>
    </p:spTree>
    <p:extLst>
      <p:ext uri="{BB962C8B-B14F-4D97-AF65-F5344CB8AC3E}">
        <p14:creationId xmlns:p14="http://schemas.microsoft.com/office/powerpoint/2010/main" val="207117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01D0-88D7-4F2D-A33F-B037FC924DAD}"/>
              </a:ext>
            </a:extLst>
          </p:cNvPr>
          <p:cNvSpPr>
            <a:spLocks noGrp="1"/>
          </p:cNvSpPr>
          <p:nvPr>
            <p:ph type="title"/>
          </p:nvPr>
        </p:nvSpPr>
        <p:spPr>
          <a:xfrm>
            <a:off x="301760" y="18704"/>
            <a:ext cx="10972800" cy="567457"/>
          </a:xfrm>
        </p:spPr>
        <p:txBody>
          <a:bodyPr/>
          <a:lstStyle/>
          <a:p>
            <a:r>
              <a:rPr lang="en-AU" dirty="0"/>
              <a:t>References</a:t>
            </a:r>
          </a:p>
        </p:txBody>
      </p:sp>
      <p:sp>
        <p:nvSpPr>
          <p:cNvPr id="4" name="TextBox 3">
            <a:extLst>
              <a:ext uri="{FF2B5EF4-FFF2-40B4-BE49-F238E27FC236}">
                <a16:creationId xmlns:a16="http://schemas.microsoft.com/office/drawing/2014/main" id="{EA3BDF6C-0821-4AA1-B0E1-627E486D22B2}"/>
              </a:ext>
            </a:extLst>
          </p:cNvPr>
          <p:cNvSpPr txBox="1"/>
          <p:nvPr/>
        </p:nvSpPr>
        <p:spPr>
          <a:xfrm>
            <a:off x="443372" y="692696"/>
            <a:ext cx="11305256" cy="6986528"/>
          </a:xfrm>
          <a:prstGeom prst="rect">
            <a:avLst/>
          </a:prstGeom>
          <a:noFill/>
        </p:spPr>
        <p:txBody>
          <a:bodyPr wrap="square" rtlCol="0">
            <a:spAutoFit/>
          </a:bodyPr>
          <a:lstStyle/>
          <a:p>
            <a:r>
              <a:rPr lang="en-AU" sz="1400" dirty="0" err="1">
                <a:solidFill>
                  <a:srgbClr val="000000"/>
                </a:solidFill>
                <a:latin typeface="Times New Roman" panose="02020603050405020304" pitchFamily="18" charset="0"/>
                <a:cs typeface="Times New Roman" panose="02020603050405020304" pitchFamily="18" charset="0"/>
              </a:rPr>
              <a:t>Bartunek</a:t>
            </a:r>
            <a:r>
              <a:rPr lang="en-AU" sz="1400" dirty="0">
                <a:solidFill>
                  <a:srgbClr val="000000"/>
                </a:solidFill>
                <a:latin typeface="Times New Roman" panose="02020603050405020304" pitchFamily="18" charset="0"/>
                <a:cs typeface="Times New Roman" panose="02020603050405020304" pitchFamily="18" charset="0"/>
              </a:rPr>
              <a:t>, J. M., </a:t>
            </a:r>
            <a:r>
              <a:rPr lang="en-AU" sz="1400" dirty="0" err="1">
                <a:solidFill>
                  <a:srgbClr val="000000"/>
                </a:solidFill>
                <a:latin typeface="Times New Roman" panose="02020603050405020304" pitchFamily="18" charset="0"/>
                <a:cs typeface="Times New Roman" panose="02020603050405020304" pitchFamily="18" charset="0"/>
              </a:rPr>
              <a:t>Rynes</a:t>
            </a:r>
            <a:r>
              <a:rPr lang="en-AU" sz="1400" dirty="0">
                <a:solidFill>
                  <a:srgbClr val="000000"/>
                </a:solidFill>
                <a:latin typeface="Times New Roman" panose="02020603050405020304" pitchFamily="18" charset="0"/>
                <a:cs typeface="Times New Roman" panose="02020603050405020304" pitchFamily="18" charset="0"/>
              </a:rPr>
              <a:t>, S. L., &amp; Ireland, R. D. (2006). What makes management research interesting and why does it matter? </a:t>
            </a:r>
            <a:r>
              <a:rPr lang="en-AU" sz="1400" i="1" dirty="0">
                <a:solidFill>
                  <a:srgbClr val="000000"/>
                </a:solidFill>
                <a:latin typeface="Times New Roman" panose="02020603050405020304" pitchFamily="18" charset="0"/>
                <a:cs typeface="Times New Roman" panose="02020603050405020304" pitchFamily="18" charset="0"/>
              </a:rPr>
              <a:t>Academy of Management Journal</a:t>
            </a:r>
            <a:r>
              <a:rPr lang="en-AU" sz="1400" dirty="0">
                <a:solidFill>
                  <a:srgbClr val="000000"/>
                </a:solidFill>
                <a:latin typeface="Times New Roman" panose="02020603050405020304" pitchFamily="18" charset="0"/>
                <a:cs typeface="Times New Roman" panose="02020603050405020304" pitchFamily="18" charset="0"/>
              </a:rPr>
              <a:t>, 49: 9–15.</a:t>
            </a:r>
          </a:p>
          <a:p>
            <a:r>
              <a:rPr lang="en-AU" sz="1400" dirty="0" err="1">
                <a:solidFill>
                  <a:srgbClr val="000000"/>
                </a:solidFill>
                <a:latin typeface="Times New Roman" panose="02020603050405020304" pitchFamily="18" charset="0"/>
                <a:cs typeface="Times New Roman" panose="02020603050405020304" pitchFamily="18" charset="0"/>
              </a:rPr>
              <a:t>Corely</a:t>
            </a:r>
            <a:r>
              <a:rPr lang="en-AU" sz="1400" dirty="0">
                <a:solidFill>
                  <a:srgbClr val="000000"/>
                </a:solidFill>
                <a:latin typeface="Times New Roman" panose="02020603050405020304" pitchFamily="18" charset="0"/>
                <a:cs typeface="Times New Roman" panose="02020603050405020304" pitchFamily="18" charset="0"/>
              </a:rPr>
              <a:t>, K. G. </a:t>
            </a:r>
            <a:r>
              <a:rPr lang="en-AU" sz="1400" dirty="0" err="1">
                <a:solidFill>
                  <a:srgbClr val="000000"/>
                </a:solidFill>
                <a:latin typeface="Times New Roman" panose="02020603050405020304" pitchFamily="18" charset="0"/>
                <a:cs typeface="Times New Roman" panose="02020603050405020304" pitchFamily="18" charset="0"/>
              </a:rPr>
              <a:t>Gioia</a:t>
            </a:r>
            <a:r>
              <a:rPr lang="en-AU" sz="1400" dirty="0">
                <a:solidFill>
                  <a:srgbClr val="000000"/>
                </a:solidFill>
                <a:latin typeface="Times New Roman" panose="02020603050405020304" pitchFamily="18" charset="0"/>
                <a:cs typeface="Times New Roman" panose="02020603050405020304" pitchFamily="18" charset="0"/>
              </a:rPr>
              <a:t>, D. A. (2011). Building theory about theory building: What constitutes a theoretical contribution? </a:t>
            </a:r>
            <a:r>
              <a:rPr lang="en-AU" sz="1400" i="1" dirty="0">
                <a:solidFill>
                  <a:srgbClr val="000000"/>
                </a:solidFill>
                <a:latin typeface="Times New Roman" panose="02020603050405020304" pitchFamily="18" charset="0"/>
                <a:cs typeface="Times New Roman" panose="02020603050405020304" pitchFamily="18" charset="0"/>
              </a:rPr>
              <a:t>Academy of Management Review</a:t>
            </a:r>
            <a:r>
              <a:rPr lang="en-AU" sz="1400" dirty="0">
                <a:solidFill>
                  <a:srgbClr val="000000"/>
                </a:solidFill>
                <a:latin typeface="Times New Roman" panose="02020603050405020304" pitchFamily="18" charset="0"/>
                <a:cs typeface="Times New Roman" panose="02020603050405020304" pitchFamily="18" charset="0"/>
              </a:rPr>
              <a:t>, Vol. 36, No. 1, 12-32</a:t>
            </a:r>
          </a:p>
          <a:p>
            <a:r>
              <a:rPr lang="en-AU" sz="1400" dirty="0" err="1">
                <a:solidFill>
                  <a:srgbClr val="000000"/>
                </a:solidFill>
                <a:latin typeface="Times New Roman" panose="02020603050405020304" pitchFamily="18" charset="0"/>
                <a:cs typeface="Times New Roman" panose="02020603050405020304" pitchFamily="18" charset="0"/>
              </a:rPr>
              <a:t>Elsbach</a:t>
            </a:r>
            <a:r>
              <a:rPr lang="en-AU" sz="1400" dirty="0">
                <a:solidFill>
                  <a:srgbClr val="000000"/>
                </a:solidFill>
                <a:latin typeface="Times New Roman" panose="02020603050405020304" pitchFamily="18" charset="0"/>
                <a:cs typeface="Times New Roman" panose="02020603050405020304" pitchFamily="18" charset="0"/>
              </a:rPr>
              <a:t>, K. D. Kramer, R. M. Assessing creativity in Hollywood pitch meetings: Evidence for a dual-process model of creativity judgements. </a:t>
            </a:r>
            <a:r>
              <a:rPr lang="en-AU" sz="1400" i="1" dirty="0">
                <a:solidFill>
                  <a:srgbClr val="000000"/>
                </a:solidFill>
                <a:latin typeface="Times New Roman" panose="02020603050405020304" pitchFamily="18" charset="0"/>
                <a:cs typeface="Times New Roman" panose="02020603050405020304" pitchFamily="18" charset="0"/>
              </a:rPr>
              <a:t>Academy of Management Journal</a:t>
            </a:r>
            <a:r>
              <a:rPr lang="en-AU" sz="1400" dirty="0">
                <a:solidFill>
                  <a:srgbClr val="000000"/>
                </a:solidFill>
                <a:latin typeface="Times New Roman" panose="02020603050405020304" pitchFamily="18" charset="0"/>
                <a:cs typeface="Times New Roman" panose="02020603050405020304" pitchFamily="18" charset="0"/>
              </a:rPr>
              <a:t>, 46: 283-301</a:t>
            </a:r>
          </a:p>
          <a:p>
            <a:r>
              <a:rPr lang="en-AU" sz="1400" dirty="0" err="1">
                <a:solidFill>
                  <a:srgbClr val="000000"/>
                </a:solidFill>
                <a:latin typeface="Times New Roman" panose="02020603050405020304" pitchFamily="18" charset="0"/>
                <a:cs typeface="Times New Roman" panose="02020603050405020304" pitchFamily="18" charset="0"/>
              </a:rPr>
              <a:t>Farh</a:t>
            </a:r>
            <a:r>
              <a:rPr lang="en-AU" sz="1400" dirty="0">
                <a:solidFill>
                  <a:srgbClr val="000000"/>
                </a:solidFill>
                <a:latin typeface="Times New Roman" panose="02020603050405020304" pitchFamily="18" charset="0"/>
                <a:cs typeface="Times New Roman" panose="02020603050405020304" pitchFamily="18" charset="0"/>
              </a:rPr>
              <a:t>, C. I. </a:t>
            </a:r>
            <a:r>
              <a:rPr lang="en-AU" sz="1400" dirty="0" err="1">
                <a:solidFill>
                  <a:srgbClr val="000000"/>
                </a:solidFill>
                <a:latin typeface="Times New Roman" panose="02020603050405020304" pitchFamily="18" charset="0"/>
                <a:cs typeface="Times New Roman" panose="02020603050405020304" pitchFamily="18" charset="0"/>
              </a:rPr>
              <a:t>Lanaj</a:t>
            </a:r>
            <a:r>
              <a:rPr lang="en-AU" sz="1400" dirty="0">
                <a:solidFill>
                  <a:srgbClr val="000000"/>
                </a:solidFill>
                <a:latin typeface="Times New Roman" panose="02020603050405020304" pitchFamily="18" charset="0"/>
                <a:cs typeface="Times New Roman" panose="02020603050405020304" pitchFamily="18" charset="0"/>
              </a:rPr>
              <a:t>, K. </a:t>
            </a:r>
            <a:r>
              <a:rPr lang="en-AU" sz="1400" dirty="0" err="1">
                <a:solidFill>
                  <a:srgbClr val="000000"/>
                </a:solidFill>
                <a:latin typeface="Times New Roman" panose="02020603050405020304" pitchFamily="18" charset="0"/>
                <a:cs typeface="Times New Roman" panose="02020603050405020304" pitchFamily="18" charset="0"/>
              </a:rPr>
              <a:t>Ilies</a:t>
            </a:r>
            <a:r>
              <a:rPr lang="en-AU" sz="1400" dirty="0">
                <a:solidFill>
                  <a:srgbClr val="000000"/>
                </a:solidFill>
                <a:latin typeface="Times New Roman" panose="02020603050405020304" pitchFamily="18" charset="0"/>
                <a:cs typeface="Times New Roman" panose="02020603050405020304" pitchFamily="18" charset="0"/>
              </a:rPr>
              <a:t>, R. (2017). Resource-based contingencies of when team-member exchange helps member performance in teams. </a:t>
            </a:r>
            <a:r>
              <a:rPr lang="en-AU" sz="1400" i="1" dirty="0">
                <a:solidFill>
                  <a:srgbClr val="000000"/>
                </a:solidFill>
                <a:latin typeface="Times New Roman" panose="02020603050405020304" pitchFamily="18" charset="0"/>
                <a:cs typeface="Times New Roman" panose="02020603050405020304" pitchFamily="18" charset="0"/>
              </a:rPr>
              <a:t>Academy of Management Journal</a:t>
            </a:r>
            <a:r>
              <a:rPr lang="en-AU" sz="1400" dirty="0">
                <a:solidFill>
                  <a:srgbClr val="000000"/>
                </a:solidFill>
                <a:latin typeface="Times New Roman" panose="02020603050405020304" pitchFamily="18" charset="0"/>
                <a:cs typeface="Times New Roman" panose="02020603050405020304" pitchFamily="18" charset="0"/>
              </a:rPr>
              <a:t>, Vol. 60, No. 3, 1117-1137</a:t>
            </a:r>
          </a:p>
          <a:p>
            <a:r>
              <a:rPr lang="en-AU" sz="1400" dirty="0">
                <a:solidFill>
                  <a:srgbClr val="000000"/>
                </a:solidFill>
                <a:latin typeface="Times New Roman" panose="02020603050405020304" pitchFamily="18" charset="0"/>
                <a:cs typeface="Times New Roman" panose="02020603050405020304" pitchFamily="18" charset="0"/>
              </a:rPr>
              <a:t>Grant, A. M. Pollock, T. G. (2011). Publishing in AMJ-Part 3” Setting the hook. Academy of Management Journal, October, Vol. 54, No. 5. 873-879</a:t>
            </a:r>
          </a:p>
          <a:p>
            <a:r>
              <a:rPr lang="en-AU" sz="1400" dirty="0">
                <a:solidFill>
                  <a:srgbClr val="000000"/>
                </a:solidFill>
                <a:latin typeface="Times New Roman" panose="02020603050405020304" pitchFamily="18" charset="0"/>
                <a:cs typeface="Times New Roman" panose="02020603050405020304" pitchFamily="18" charset="0"/>
              </a:rPr>
              <a:t>Kilduff, M. 2006. Editor’s comments: Publishing theory. </a:t>
            </a:r>
            <a:r>
              <a:rPr lang="en-AU" sz="1400" i="1" dirty="0">
                <a:solidFill>
                  <a:srgbClr val="000000"/>
                </a:solidFill>
                <a:latin typeface="Times New Roman" panose="02020603050405020304" pitchFamily="18" charset="0"/>
                <a:cs typeface="Times New Roman" panose="02020603050405020304" pitchFamily="18" charset="0"/>
              </a:rPr>
              <a:t>Academy of Management Review, </a:t>
            </a:r>
            <a:r>
              <a:rPr lang="en-AU" sz="1400" dirty="0">
                <a:solidFill>
                  <a:srgbClr val="000000"/>
                </a:solidFill>
                <a:latin typeface="Times New Roman" panose="02020603050405020304" pitchFamily="18" charset="0"/>
                <a:cs typeface="Times New Roman" panose="02020603050405020304" pitchFamily="18" charset="0"/>
              </a:rPr>
              <a:t>31: 252–255.</a:t>
            </a:r>
          </a:p>
          <a:p>
            <a:r>
              <a:rPr lang="en-AU" sz="1400" dirty="0">
                <a:solidFill>
                  <a:srgbClr val="000000"/>
                </a:solidFill>
                <a:latin typeface="Times New Roman" panose="02020603050405020304" pitchFamily="18" charset="0"/>
                <a:cs typeface="Times New Roman" panose="02020603050405020304" pitchFamily="18" charset="0"/>
              </a:rPr>
              <a:t>Locke, K. Golden-Biddle, K. (1997). Constructing opportunities for contribution: Structuring intertextual coherence and ‘problematizing’ in organizational studies. </a:t>
            </a:r>
            <a:r>
              <a:rPr lang="en-AU" sz="1400" i="1" dirty="0">
                <a:solidFill>
                  <a:srgbClr val="000000"/>
                </a:solidFill>
                <a:latin typeface="Times New Roman" panose="02020603050405020304" pitchFamily="18" charset="0"/>
                <a:cs typeface="Times New Roman" panose="02020603050405020304" pitchFamily="18" charset="0"/>
              </a:rPr>
              <a:t>Academy of Management Journal</a:t>
            </a:r>
            <a:r>
              <a:rPr lang="en-AU" sz="1400" dirty="0">
                <a:solidFill>
                  <a:srgbClr val="000000"/>
                </a:solidFill>
                <a:latin typeface="Times New Roman" panose="02020603050405020304" pitchFamily="18" charset="0"/>
                <a:cs typeface="Times New Roman" panose="02020603050405020304" pitchFamily="18" charset="0"/>
              </a:rPr>
              <a:t>, 40: 1023-1062</a:t>
            </a:r>
          </a:p>
          <a:p>
            <a:r>
              <a:rPr lang="en-AU" sz="1400" dirty="0">
                <a:solidFill>
                  <a:srgbClr val="000000"/>
                </a:solidFill>
                <a:latin typeface="Times New Roman" panose="02020603050405020304" pitchFamily="18" charset="0"/>
                <a:cs typeface="Times New Roman" panose="02020603050405020304" pitchFamily="18" charset="0"/>
              </a:rPr>
              <a:t>Mintzberg, H. (2005). </a:t>
            </a:r>
            <a:r>
              <a:rPr lang="en-AU" sz="1400" i="1" dirty="0">
                <a:solidFill>
                  <a:srgbClr val="000000"/>
                </a:solidFill>
                <a:latin typeface="Times New Roman" panose="02020603050405020304" pitchFamily="18" charset="0"/>
                <a:cs typeface="Times New Roman" panose="02020603050405020304" pitchFamily="18" charset="0"/>
              </a:rPr>
              <a:t>Developing theory about the development of theory</a:t>
            </a:r>
            <a:r>
              <a:rPr lang="en-AU" sz="1400" dirty="0">
                <a:solidFill>
                  <a:srgbClr val="000000"/>
                </a:solidFill>
                <a:latin typeface="Times New Roman" panose="02020603050405020304" pitchFamily="18" charset="0"/>
                <a:cs typeface="Times New Roman" panose="02020603050405020304" pitchFamily="18" charset="0"/>
              </a:rPr>
              <a:t>. In K. G. Smith &amp; M. A. </a:t>
            </a:r>
            <a:r>
              <a:rPr lang="en-AU" sz="1400" dirty="0" err="1">
                <a:solidFill>
                  <a:srgbClr val="000000"/>
                </a:solidFill>
                <a:latin typeface="Times New Roman" panose="02020603050405020304" pitchFamily="18" charset="0"/>
                <a:cs typeface="Times New Roman" panose="02020603050405020304" pitchFamily="18" charset="0"/>
              </a:rPr>
              <a:t>Hitt</a:t>
            </a:r>
            <a:r>
              <a:rPr lang="en-AU" sz="1400" dirty="0">
                <a:solidFill>
                  <a:srgbClr val="000000"/>
                </a:solidFill>
                <a:latin typeface="Times New Roman" panose="02020603050405020304" pitchFamily="18" charset="0"/>
                <a:cs typeface="Times New Roman" panose="02020603050405020304" pitchFamily="18" charset="0"/>
              </a:rPr>
              <a:t> (Eds.), Great minds in management: The process of theory development: 355–372. Oxford: Oxford University Press.</a:t>
            </a:r>
          </a:p>
          <a:p>
            <a:r>
              <a:rPr lang="en-AU" sz="1400" dirty="0" err="1">
                <a:solidFill>
                  <a:srgbClr val="000000"/>
                </a:solidFill>
                <a:latin typeface="Times New Roman" panose="02020603050405020304" pitchFamily="18" charset="0"/>
                <a:cs typeface="Times New Roman" panose="02020603050405020304" pitchFamily="18" charset="0"/>
              </a:rPr>
              <a:t>Tsui</a:t>
            </a:r>
            <a:r>
              <a:rPr lang="en-AU" sz="1400" dirty="0">
                <a:solidFill>
                  <a:srgbClr val="000000"/>
                </a:solidFill>
                <a:latin typeface="Times New Roman" panose="02020603050405020304" pitchFamily="18" charset="0"/>
                <a:cs typeface="Times New Roman" panose="02020603050405020304" pitchFamily="18" charset="0"/>
              </a:rPr>
              <a:t>, A. S. Pearce, J. L. Porter, L. W. Tripoli, A. M. (1997). Alternative approaches to the employee-organization relationship: Does investment in employees pay off? </a:t>
            </a:r>
            <a:r>
              <a:rPr lang="en-AU" sz="1400" i="1" dirty="0">
                <a:solidFill>
                  <a:srgbClr val="000000"/>
                </a:solidFill>
                <a:latin typeface="Times New Roman" panose="02020603050405020304" pitchFamily="18" charset="0"/>
                <a:cs typeface="Times New Roman" panose="02020603050405020304" pitchFamily="18" charset="0"/>
              </a:rPr>
              <a:t>Academy of Management Journal, </a:t>
            </a:r>
            <a:r>
              <a:rPr lang="en-AU" sz="1400" dirty="0">
                <a:solidFill>
                  <a:srgbClr val="000000"/>
                </a:solidFill>
                <a:latin typeface="Times New Roman" panose="02020603050405020304" pitchFamily="18" charset="0"/>
                <a:cs typeface="Times New Roman" panose="02020603050405020304" pitchFamily="18" charset="0"/>
              </a:rPr>
              <a:t>40: 1089-1121.</a:t>
            </a:r>
          </a:p>
          <a:p>
            <a:r>
              <a:rPr lang="en-AU" sz="1400" dirty="0" err="1">
                <a:solidFill>
                  <a:srgbClr val="000000"/>
                </a:solidFill>
                <a:latin typeface="Times New Roman" panose="02020603050405020304" pitchFamily="18" charset="0"/>
                <a:cs typeface="Times New Roman" panose="02020603050405020304" pitchFamily="18" charset="0"/>
              </a:rPr>
              <a:t>Rindova</a:t>
            </a:r>
            <a:r>
              <a:rPr lang="en-AU" sz="1400" dirty="0">
                <a:solidFill>
                  <a:srgbClr val="000000"/>
                </a:solidFill>
                <a:latin typeface="Times New Roman" panose="02020603050405020304" pitchFamily="18" charset="0"/>
                <a:cs typeface="Times New Roman" panose="02020603050405020304" pitchFamily="18" charset="0"/>
              </a:rPr>
              <a:t>, V. P. 2008. Editor’s comments: Publishing theory when you are new to the game. </a:t>
            </a:r>
            <a:r>
              <a:rPr lang="en-AU" sz="1400" i="1" dirty="0">
                <a:solidFill>
                  <a:srgbClr val="000000"/>
                </a:solidFill>
                <a:latin typeface="Times New Roman" panose="02020603050405020304" pitchFamily="18" charset="0"/>
                <a:cs typeface="Times New Roman" panose="02020603050405020304" pitchFamily="18" charset="0"/>
              </a:rPr>
              <a:t>Academy of Management Review</a:t>
            </a:r>
            <a:r>
              <a:rPr lang="en-AU" sz="1400" dirty="0">
                <a:solidFill>
                  <a:srgbClr val="000000"/>
                </a:solidFill>
                <a:latin typeface="Times New Roman" panose="02020603050405020304" pitchFamily="18" charset="0"/>
                <a:cs typeface="Times New Roman" panose="02020603050405020304" pitchFamily="18" charset="0"/>
              </a:rPr>
              <a:t>, 33: 300–303.</a:t>
            </a:r>
          </a:p>
          <a:p>
            <a:r>
              <a:rPr lang="en-AU" sz="1400" dirty="0">
                <a:solidFill>
                  <a:srgbClr val="000000"/>
                </a:solidFill>
                <a:latin typeface="Times New Roman" panose="02020603050405020304" pitchFamily="18" charset="0"/>
                <a:cs typeface="Times New Roman" panose="02020603050405020304" pitchFamily="18" charset="0"/>
              </a:rPr>
              <a:t>Suddaby, R. (2010). Editor’s comments: Construct clarity in theories of management and organization. </a:t>
            </a:r>
            <a:r>
              <a:rPr lang="en-AU" sz="1400" i="1" dirty="0">
                <a:solidFill>
                  <a:srgbClr val="000000"/>
                </a:solidFill>
                <a:latin typeface="Times New Roman" panose="02020603050405020304" pitchFamily="18" charset="0"/>
                <a:cs typeface="Times New Roman" panose="02020603050405020304" pitchFamily="18" charset="0"/>
              </a:rPr>
              <a:t>Academy of Management Review,</a:t>
            </a:r>
            <a:r>
              <a:rPr lang="en-AU" sz="1400" dirty="0">
                <a:solidFill>
                  <a:srgbClr val="000000"/>
                </a:solidFill>
                <a:latin typeface="Times New Roman" panose="02020603050405020304" pitchFamily="18" charset="0"/>
                <a:cs typeface="Times New Roman" panose="02020603050405020304" pitchFamily="18" charset="0"/>
              </a:rPr>
              <a:t> Vol. 35, No. 3, 346-357.</a:t>
            </a:r>
          </a:p>
          <a:p>
            <a:r>
              <a:rPr lang="en-AU" sz="1400" dirty="0">
                <a:solidFill>
                  <a:srgbClr val="000000"/>
                </a:solidFill>
                <a:latin typeface="Times New Roman" panose="02020603050405020304" pitchFamily="18" charset="0"/>
                <a:cs typeface="Times New Roman" panose="02020603050405020304" pitchFamily="18" charset="0"/>
              </a:rPr>
              <a:t>Smith, K. G. (1997). Editor’s comments. </a:t>
            </a:r>
            <a:r>
              <a:rPr lang="en-AU" sz="1400" i="1" dirty="0">
                <a:solidFill>
                  <a:srgbClr val="000000"/>
                </a:solidFill>
                <a:latin typeface="Times New Roman" panose="02020603050405020304" pitchFamily="18" charset="0"/>
                <a:cs typeface="Times New Roman" panose="02020603050405020304" pitchFamily="18" charset="0"/>
              </a:rPr>
              <a:t>Academy of Management Review</a:t>
            </a:r>
            <a:r>
              <a:rPr lang="en-AU" sz="1400" dirty="0">
                <a:solidFill>
                  <a:srgbClr val="000000"/>
                </a:solidFill>
                <a:latin typeface="Times New Roman" panose="02020603050405020304" pitchFamily="18" charset="0"/>
                <a:cs typeface="Times New Roman" panose="02020603050405020304" pitchFamily="18" charset="0"/>
              </a:rPr>
              <a:t>, 22: 7–10.</a:t>
            </a:r>
          </a:p>
          <a:p>
            <a:r>
              <a:rPr lang="en-AU" sz="1400" dirty="0">
                <a:solidFill>
                  <a:srgbClr val="000000"/>
                </a:solidFill>
                <a:latin typeface="Times New Roman" panose="02020603050405020304" pitchFamily="18" charset="0"/>
                <a:cs typeface="Times New Roman" panose="02020603050405020304" pitchFamily="18" charset="0"/>
              </a:rPr>
              <a:t>Whetten, D. 1989. What constitutes a theoretical contribution? </a:t>
            </a:r>
            <a:r>
              <a:rPr lang="en-AU" sz="1400" i="1" dirty="0">
                <a:solidFill>
                  <a:srgbClr val="000000"/>
                </a:solidFill>
                <a:latin typeface="Times New Roman" panose="02020603050405020304" pitchFamily="18" charset="0"/>
                <a:cs typeface="Times New Roman" panose="02020603050405020304" pitchFamily="18" charset="0"/>
              </a:rPr>
              <a:t>Academy of Management Review, </a:t>
            </a:r>
            <a:r>
              <a:rPr lang="en-AU" sz="1400" dirty="0">
                <a:solidFill>
                  <a:srgbClr val="000000"/>
                </a:solidFill>
                <a:latin typeface="Times New Roman" panose="02020603050405020304" pitchFamily="18" charset="0"/>
                <a:cs typeface="Times New Roman" panose="02020603050405020304" pitchFamily="18" charset="0"/>
              </a:rPr>
              <a:t>14: 490 –495</a:t>
            </a:r>
          </a:p>
          <a:p>
            <a:r>
              <a:rPr lang="en-AU" sz="1400" dirty="0">
                <a:solidFill>
                  <a:srgbClr val="000000"/>
                </a:solidFill>
                <a:latin typeface="Times New Roman" panose="02020603050405020304" pitchFamily="18" charset="0"/>
                <a:cs typeface="Times New Roman" panose="02020603050405020304" pitchFamily="18" charset="0"/>
              </a:rPr>
              <a:t>Yi, Y. Li, Y. </a:t>
            </a:r>
            <a:r>
              <a:rPr lang="en-AU" sz="1400" dirty="0" err="1">
                <a:solidFill>
                  <a:srgbClr val="000000"/>
                </a:solidFill>
                <a:latin typeface="Times New Roman" panose="02020603050405020304" pitchFamily="18" charset="0"/>
                <a:cs typeface="Times New Roman" panose="02020603050405020304" pitchFamily="18" charset="0"/>
              </a:rPr>
              <a:t>Hitt</a:t>
            </a:r>
            <a:r>
              <a:rPr lang="en-AU" sz="1400" dirty="0">
                <a:solidFill>
                  <a:srgbClr val="000000"/>
                </a:solidFill>
                <a:latin typeface="Times New Roman" panose="02020603050405020304" pitchFamily="18" charset="0"/>
                <a:cs typeface="Times New Roman" panose="02020603050405020304" pitchFamily="18" charset="0"/>
              </a:rPr>
              <a:t>, M. A. Liu, Y. &amp; Wei, Z. (2016). The influence of resource bundling on the speed of strategic Change” Moderating effects of relational capital. </a:t>
            </a:r>
            <a:r>
              <a:rPr lang="en-AU" sz="1400" i="1" dirty="0">
                <a:solidFill>
                  <a:srgbClr val="000000"/>
                </a:solidFill>
                <a:latin typeface="Times New Roman" panose="02020603050405020304" pitchFamily="18" charset="0"/>
                <a:cs typeface="Times New Roman" panose="02020603050405020304" pitchFamily="18" charset="0"/>
              </a:rPr>
              <a:t>Asia Pacific Journal of Management</a:t>
            </a:r>
            <a:r>
              <a:rPr lang="en-AU" sz="1400" dirty="0">
                <a:solidFill>
                  <a:srgbClr val="000000"/>
                </a:solidFill>
                <a:latin typeface="Times New Roman" panose="02020603050405020304" pitchFamily="18" charset="0"/>
                <a:cs typeface="Times New Roman" panose="02020603050405020304" pitchFamily="18" charset="0"/>
              </a:rPr>
              <a:t>, 33, 435-467</a:t>
            </a:r>
          </a:p>
          <a:p>
            <a:endParaRPr lang="en-AU" sz="1400" dirty="0">
              <a:solidFill>
                <a:srgbClr val="000000"/>
              </a:solidFill>
              <a:latin typeface="Times New Roman" panose="02020603050405020304" pitchFamily="18" charset="0"/>
              <a:cs typeface="Times New Roman" panose="02020603050405020304" pitchFamily="18" charset="0"/>
            </a:endParaRPr>
          </a:p>
          <a:p>
            <a:endParaRPr lang="en-AU" sz="1400" dirty="0">
              <a:solidFill>
                <a:srgbClr val="000000"/>
              </a:solidFill>
              <a:latin typeface="Times New Roman" panose="02020603050405020304" pitchFamily="18" charset="0"/>
              <a:cs typeface="Times New Roman" panose="02020603050405020304" pitchFamily="18" charset="0"/>
            </a:endParaRPr>
          </a:p>
          <a:p>
            <a:endParaRPr lang="en-AU" sz="1400" dirty="0">
              <a:solidFill>
                <a:srgbClr val="000000"/>
              </a:solidFill>
              <a:latin typeface="Times New Roman" panose="02020603050405020304" pitchFamily="18" charset="0"/>
              <a:cs typeface="Times New Roman" panose="02020603050405020304" pitchFamily="18" charset="0"/>
            </a:endParaRPr>
          </a:p>
          <a:p>
            <a:endParaRPr lang="en-AU" sz="1400" dirty="0">
              <a:solidFill>
                <a:srgbClr val="000000"/>
              </a:solidFill>
              <a:latin typeface="Times New Roman" panose="02020603050405020304" pitchFamily="18" charset="0"/>
              <a:cs typeface="Times New Roman" panose="02020603050405020304" pitchFamily="18" charset="0"/>
            </a:endParaRPr>
          </a:p>
          <a:p>
            <a:endParaRPr lang="en-AU" sz="1400" dirty="0">
              <a:solidFill>
                <a:srgbClr val="000000"/>
              </a:solidFill>
              <a:latin typeface="Times New Roman" panose="02020603050405020304" pitchFamily="18" charset="0"/>
              <a:cs typeface="Times New Roman" panose="02020603050405020304" pitchFamily="18" charset="0"/>
            </a:endParaRPr>
          </a:p>
          <a:p>
            <a:endParaRPr lang="en-AU" sz="1400" dirty="0">
              <a:solidFill>
                <a:srgbClr val="000000"/>
              </a:solidFill>
              <a:latin typeface="Times New Roman" panose="02020603050405020304" pitchFamily="18" charset="0"/>
              <a:cs typeface="Times New Roman" panose="02020603050405020304" pitchFamily="18" charset="0"/>
            </a:endParaRPr>
          </a:p>
          <a:p>
            <a:endParaRPr lang="en-AU" sz="1400" dirty="0">
              <a:solidFill>
                <a:srgbClr val="000000"/>
              </a:solidFill>
              <a:latin typeface="Times New Roman" panose="02020603050405020304" pitchFamily="18" charset="0"/>
              <a:cs typeface="Times New Roman" panose="02020603050405020304" pitchFamily="18" charset="0"/>
            </a:endParaRPr>
          </a:p>
          <a:p>
            <a:endParaRPr lang="en-AU" sz="1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19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AC5A-AD27-43B9-AA10-C1AB04EEF478}"/>
              </a:ext>
            </a:extLst>
          </p:cNvPr>
          <p:cNvSpPr>
            <a:spLocks noGrp="1"/>
          </p:cNvSpPr>
          <p:nvPr>
            <p:ph type="title"/>
          </p:nvPr>
        </p:nvSpPr>
        <p:spPr/>
        <p:txBody>
          <a:bodyPr/>
          <a:lstStyle/>
          <a:p>
            <a:r>
              <a:rPr lang="en-AU" dirty="0"/>
              <a:t>Workshop objectives</a:t>
            </a:r>
          </a:p>
        </p:txBody>
      </p:sp>
      <p:sp>
        <p:nvSpPr>
          <p:cNvPr id="5" name="Rectangle: Rounded Corners 4">
            <a:extLst>
              <a:ext uri="{FF2B5EF4-FFF2-40B4-BE49-F238E27FC236}">
                <a16:creationId xmlns:a16="http://schemas.microsoft.com/office/drawing/2014/main" id="{8A0BDC3E-D598-4CE0-9CAF-5E010850E940}"/>
              </a:ext>
            </a:extLst>
          </p:cNvPr>
          <p:cNvSpPr/>
          <p:nvPr/>
        </p:nvSpPr>
        <p:spPr bwMode="auto">
          <a:xfrm>
            <a:off x="1200944" y="1345657"/>
            <a:ext cx="7775376" cy="381153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0" i="0" u="none" strike="noStrike" kern="1200" cap="none" spc="0" normalizeH="0" baseline="0" noProof="0" dirty="0">
                <a:ln>
                  <a:noFill/>
                </a:ln>
                <a:solidFill>
                  <a:schemeClr val="bg2">
                    <a:lumMod val="75000"/>
                  </a:schemeClr>
                </a:solidFill>
                <a:effectLst/>
                <a:uLnTx/>
                <a:uFillTx/>
                <a:latin typeface="Times" pitchFamily="18" charset="0"/>
                <a:ea typeface="+mn-ea"/>
                <a:cs typeface="Arial" charset="0"/>
              </a:rPr>
              <a: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AU" sz="2400" b="0" i="0" u="none" strike="noStrike" kern="1200" cap="none" spc="0" normalizeH="0" baseline="0" noProof="0" dirty="0">
              <a:ln>
                <a:noFill/>
              </a:ln>
              <a:solidFill>
                <a:schemeClr val="bg2">
                  <a:lumMod val="75000"/>
                </a:schemeClr>
              </a:solidFill>
              <a:effectLst/>
              <a:uLnTx/>
              <a:uFillTx/>
              <a:latin typeface="Times" pitchFamily="18" charset="0"/>
              <a:ea typeface="+mn-ea"/>
              <a:cs typeface="Arial" charset="0"/>
            </a:endParaRPr>
          </a:p>
        </p:txBody>
      </p:sp>
      <p:sp>
        <p:nvSpPr>
          <p:cNvPr id="3" name="TextBox 2">
            <a:extLst>
              <a:ext uri="{FF2B5EF4-FFF2-40B4-BE49-F238E27FC236}">
                <a16:creationId xmlns:a16="http://schemas.microsoft.com/office/drawing/2014/main" id="{AE1EE7B0-957F-4B3A-A671-0EED21571287}"/>
              </a:ext>
            </a:extLst>
          </p:cNvPr>
          <p:cNvSpPr txBox="1"/>
          <p:nvPr/>
        </p:nvSpPr>
        <p:spPr>
          <a:xfrm>
            <a:off x="1631504" y="1556792"/>
            <a:ext cx="6480720" cy="2809231"/>
          </a:xfrm>
          <a:prstGeom prst="rect">
            <a:avLst/>
          </a:prstGeom>
          <a:noFill/>
        </p:spPr>
        <p:txBody>
          <a:bodyPr wrap="square" rtlCol="0">
            <a:spAutoFit/>
          </a:bodyPr>
          <a:lstStyle/>
          <a:p>
            <a:pPr>
              <a:lnSpc>
                <a:spcPct val="200000"/>
              </a:lnSpc>
            </a:pPr>
            <a:r>
              <a:rPr lang="en-AU" sz="2000" b="1" dirty="0">
                <a:solidFill>
                  <a:schemeClr val="bg2"/>
                </a:solidFill>
              </a:rPr>
              <a:t>Workshop objectives include:</a:t>
            </a:r>
          </a:p>
          <a:p>
            <a:pPr marL="342900" indent="-342900">
              <a:lnSpc>
                <a:spcPct val="200000"/>
              </a:lnSpc>
              <a:buFont typeface="+mj-lt"/>
              <a:buAutoNum type="arabicPeriod"/>
            </a:pPr>
            <a:r>
              <a:rPr lang="en-AU" sz="2400" dirty="0">
                <a:solidFill>
                  <a:schemeClr val="bg2"/>
                </a:solidFill>
              </a:rPr>
              <a:t>What Quartile 1 journals want?</a:t>
            </a:r>
          </a:p>
          <a:p>
            <a:pPr marL="342900" indent="-342900">
              <a:lnSpc>
                <a:spcPct val="200000"/>
              </a:lnSpc>
              <a:buFont typeface="+mj-lt"/>
              <a:buAutoNum type="arabicPeriod"/>
            </a:pPr>
            <a:r>
              <a:rPr lang="en-AU" sz="2400" dirty="0">
                <a:solidFill>
                  <a:schemeClr val="bg2"/>
                </a:solidFill>
              </a:rPr>
              <a:t> Writing a compelling introduction </a:t>
            </a:r>
          </a:p>
          <a:p>
            <a:pPr marL="342900" indent="-342900">
              <a:lnSpc>
                <a:spcPct val="200000"/>
              </a:lnSpc>
              <a:buFont typeface="+mj-lt"/>
              <a:buAutoNum type="arabicPeriod"/>
            </a:pPr>
            <a:r>
              <a:rPr lang="en-AU" sz="2400" dirty="0">
                <a:solidFill>
                  <a:schemeClr val="bg2"/>
                </a:solidFill>
              </a:rPr>
              <a:t>Developing a theoretical contribution</a:t>
            </a:r>
          </a:p>
        </p:txBody>
      </p:sp>
    </p:spTree>
    <p:extLst>
      <p:ext uri="{BB962C8B-B14F-4D97-AF65-F5344CB8AC3E}">
        <p14:creationId xmlns:p14="http://schemas.microsoft.com/office/powerpoint/2010/main" val="330065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71400"/>
            <a:ext cx="8856984" cy="900113"/>
          </a:xfrm>
        </p:spPr>
        <p:txBody>
          <a:bodyPr/>
          <a:lstStyle/>
          <a:p>
            <a:r>
              <a:rPr lang="en-AU" dirty="0"/>
              <a:t>What do quartile 1 journals want?</a:t>
            </a:r>
          </a:p>
        </p:txBody>
      </p:sp>
      <p:sp>
        <p:nvSpPr>
          <p:cNvPr id="3" name="Rectangle: Rounded Corners 2">
            <a:extLst>
              <a:ext uri="{FF2B5EF4-FFF2-40B4-BE49-F238E27FC236}">
                <a16:creationId xmlns:a16="http://schemas.microsoft.com/office/drawing/2014/main" id="{A10434C3-AAD9-4C31-A438-D2D414C4F803}"/>
              </a:ext>
            </a:extLst>
          </p:cNvPr>
          <p:cNvSpPr/>
          <p:nvPr/>
        </p:nvSpPr>
        <p:spPr bwMode="auto">
          <a:xfrm>
            <a:off x="623392" y="908720"/>
            <a:ext cx="10153128" cy="504056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bg2"/>
              </a:solidFill>
              <a:effectLst/>
              <a:latin typeface="Times" pitchFamily="18" charset="0"/>
              <a:cs typeface="Arial" charset="0"/>
            </a:endParaRPr>
          </a:p>
        </p:txBody>
      </p:sp>
      <p:sp>
        <p:nvSpPr>
          <p:cNvPr id="5" name="TextBox 4">
            <a:extLst>
              <a:ext uri="{FF2B5EF4-FFF2-40B4-BE49-F238E27FC236}">
                <a16:creationId xmlns:a16="http://schemas.microsoft.com/office/drawing/2014/main" id="{9C436E29-B0D1-478B-9EDC-51801EF1C0AE}"/>
              </a:ext>
            </a:extLst>
          </p:cNvPr>
          <p:cNvSpPr txBox="1"/>
          <p:nvPr/>
        </p:nvSpPr>
        <p:spPr>
          <a:xfrm>
            <a:off x="1127448" y="1124744"/>
            <a:ext cx="8855496" cy="4770537"/>
          </a:xfrm>
          <a:prstGeom prst="rect">
            <a:avLst/>
          </a:prstGeom>
          <a:noFill/>
        </p:spPr>
        <p:txBody>
          <a:bodyPr wrap="square" rtlCol="0">
            <a:spAutoFit/>
          </a:bodyPr>
          <a:lstStyle/>
          <a:p>
            <a:r>
              <a:rPr lang="en-AU" sz="2400" b="1" dirty="0">
                <a:solidFill>
                  <a:schemeClr val="accent1">
                    <a:lumMod val="50000"/>
                  </a:schemeClr>
                </a:solidFill>
              </a:rPr>
              <a:t>Example Q1 Journal Aims &amp; Scope (excerpts)</a:t>
            </a:r>
          </a:p>
          <a:p>
            <a:endParaRPr lang="en-AU" sz="2000" dirty="0">
              <a:solidFill>
                <a:schemeClr val="bg2"/>
              </a:solidFill>
            </a:endParaRPr>
          </a:p>
          <a:p>
            <a:r>
              <a:rPr lang="en-AU" sz="2000" dirty="0">
                <a:solidFill>
                  <a:schemeClr val="bg2"/>
                </a:solidFill>
              </a:rPr>
              <a:t>E.g., AMJ – IF 10.194 </a:t>
            </a:r>
            <a:r>
              <a:rPr lang="en-AU" sz="2000" dirty="0" err="1">
                <a:solidFill>
                  <a:schemeClr val="bg2"/>
                </a:solidFill>
              </a:rPr>
              <a:t>Scimago</a:t>
            </a:r>
            <a:r>
              <a:rPr lang="en-AU" sz="2000" dirty="0">
                <a:solidFill>
                  <a:schemeClr val="bg2"/>
                </a:solidFill>
              </a:rPr>
              <a:t>: To publish empirical research that </a:t>
            </a:r>
            <a:r>
              <a:rPr lang="en-AU" sz="2000" b="1" dirty="0">
                <a:solidFill>
                  <a:schemeClr val="bg2"/>
                </a:solidFill>
              </a:rPr>
              <a:t>tests, extends, or builds management theory</a:t>
            </a:r>
            <a:r>
              <a:rPr lang="en-AU" sz="2000" dirty="0">
                <a:solidFill>
                  <a:schemeClr val="bg2"/>
                </a:solidFill>
              </a:rPr>
              <a:t> and </a:t>
            </a:r>
            <a:r>
              <a:rPr lang="en-AU" sz="2000" b="1" dirty="0">
                <a:solidFill>
                  <a:schemeClr val="bg2"/>
                </a:solidFill>
              </a:rPr>
              <a:t>contributes</a:t>
            </a:r>
            <a:r>
              <a:rPr lang="en-AU" sz="2000" dirty="0">
                <a:solidFill>
                  <a:schemeClr val="bg2"/>
                </a:solidFill>
              </a:rPr>
              <a:t> to management practice [and] research must make </a:t>
            </a:r>
            <a:r>
              <a:rPr lang="en-AU" sz="2000" b="1" dirty="0">
                <a:solidFill>
                  <a:schemeClr val="bg2"/>
                </a:solidFill>
              </a:rPr>
              <a:t>strong empirical and theoretical contributions </a:t>
            </a:r>
            <a:r>
              <a:rPr lang="en-AU" sz="2000" dirty="0">
                <a:solidFill>
                  <a:schemeClr val="bg2"/>
                </a:solidFill>
              </a:rPr>
              <a:t>and the manuscript should highlight the relevance of those contributions to </a:t>
            </a:r>
            <a:r>
              <a:rPr lang="en-AU" sz="2000" b="1" dirty="0">
                <a:solidFill>
                  <a:schemeClr val="bg2"/>
                </a:solidFill>
              </a:rPr>
              <a:t>management practice</a:t>
            </a:r>
            <a:r>
              <a:rPr lang="en-AU" sz="2000" dirty="0">
                <a:solidFill>
                  <a:schemeClr val="bg2"/>
                </a:solidFill>
              </a:rPr>
              <a:t>. (5-8% acceptance rate)</a:t>
            </a:r>
          </a:p>
          <a:p>
            <a:endParaRPr lang="en-AU" sz="2000" dirty="0">
              <a:solidFill>
                <a:schemeClr val="bg2"/>
              </a:solidFill>
            </a:endParaRPr>
          </a:p>
          <a:p>
            <a:r>
              <a:rPr lang="en-AU" sz="2000" dirty="0">
                <a:solidFill>
                  <a:schemeClr val="bg2"/>
                </a:solidFill>
              </a:rPr>
              <a:t>E.g., APJM – IF 5.616 </a:t>
            </a:r>
            <a:r>
              <a:rPr lang="en-AU" sz="2000" dirty="0" err="1">
                <a:solidFill>
                  <a:schemeClr val="bg2"/>
                </a:solidFill>
              </a:rPr>
              <a:t>Scimago</a:t>
            </a:r>
            <a:r>
              <a:rPr lang="en-AU" sz="2000" dirty="0">
                <a:solidFill>
                  <a:schemeClr val="bg2"/>
                </a:solidFill>
              </a:rPr>
              <a:t>: Publishes </a:t>
            </a:r>
            <a:r>
              <a:rPr lang="en-AU" sz="2000" b="1" dirty="0">
                <a:solidFill>
                  <a:schemeClr val="bg2"/>
                </a:solidFill>
              </a:rPr>
              <a:t>original manuscripts </a:t>
            </a:r>
            <a:r>
              <a:rPr lang="en-AU" sz="2000" dirty="0">
                <a:solidFill>
                  <a:schemeClr val="bg2"/>
                </a:solidFill>
              </a:rPr>
              <a:t>on management and organizational research  [and]  focuses on the extent to which each manuscript addresses…. the most fundamental question: </a:t>
            </a:r>
            <a:r>
              <a:rPr lang="en-AU" sz="2000" b="1" dirty="0">
                <a:solidFill>
                  <a:schemeClr val="bg2"/>
                </a:solidFill>
              </a:rPr>
              <a:t>What determines organization success? </a:t>
            </a:r>
            <a:r>
              <a:rPr lang="en-AU" sz="2000" dirty="0">
                <a:solidFill>
                  <a:schemeClr val="bg2"/>
                </a:solidFill>
              </a:rPr>
              <a:t>APJM is a major vehicle for </a:t>
            </a:r>
            <a:r>
              <a:rPr lang="en-AU" sz="2000" b="1" dirty="0">
                <a:solidFill>
                  <a:schemeClr val="bg2"/>
                </a:solidFill>
              </a:rPr>
              <a:t>exchange of ideas and research.</a:t>
            </a:r>
            <a:r>
              <a:rPr lang="en-AU" sz="2000" dirty="0">
                <a:solidFill>
                  <a:schemeClr val="bg2"/>
                </a:solidFill>
              </a:rPr>
              <a:t> APJM promotes rigor, relevant, uniqueness (10% acceptance rate)</a:t>
            </a:r>
          </a:p>
          <a:p>
            <a:endParaRPr lang="en-AU" sz="2000" b="1" dirty="0">
              <a:solidFill>
                <a:schemeClr val="bg2"/>
              </a:solidFill>
            </a:endParaRPr>
          </a:p>
        </p:txBody>
      </p:sp>
    </p:spTree>
    <p:extLst>
      <p:ext uri="{BB962C8B-B14F-4D97-AF65-F5344CB8AC3E}">
        <p14:creationId xmlns:p14="http://schemas.microsoft.com/office/powerpoint/2010/main" val="113103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564365"/>
            <a:ext cx="10017446" cy="729392"/>
          </a:xfrm>
        </p:spPr>
        <p:txBody>
          <a:bodyPr/>
          <a:lstStyle/>
          <a:p>
            <a:r>
              <a:rPr lang="en-AU" dirty="0"/>
              <a:t>Writing a compelling introduction?</a:t>
            </a:r>
          </a:p>
        </p:txBody>
      </p:sp>
      <p:sp>
        <p:nvSpPr>
          <p:cNvPr id="8" name="Date Placeholder 3"/>
          <p:cNvSpPr txBox="1">
            <a:spLocks/>
          </p:cNvSpPr>
          <p:nvPr/>
        </p:nvSpPr>
        <p:spPr>
          <a:xfrm>
            <a:off x="5050069" y="6309320"/>
            <a:ext cx="2753746" cy="3239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9A0B7-6F3A-40A5-881E-1A554F141935}" type="datetime1">
              <a:rPr lang="en-AU" smtClean="0"/>
              <a:pPr/>
              <a:t>26/01/2022</a:t>
            </a:fld>
            <a:endParaRPr lang="en-AU" dirty="0"/>
          </a:p>
        </p:txBody>
      </p:sp>
      <p:graphicFrame>
        <p:nvGraphicFramePr>
          <p:cNvPr id="3" name="Diagram 2">
            <a:extLst>
              <a:ext uri="{FF2B5EF4-FFF2-40B4-BE49-F238E27FC236}">
                <a16:creationId xmlns:a16="http://schemas.microsoft.com/office/drawing/2014/main" id="{62F6618D-40D2-41F5-AB3B-9EC54EBC704A}"/>
              </a:ext>
            </a:extLst>
          </p:cNvPr>
          <p:cNvGraphicFramePr/>
          <p:nvPr>
            <p:extLst>
              <p:ext uri="{D42A27DB-BD31-4B8C-83A1-F6EECF244321}">
                <p14:modId xmlns:p14="http://schemas.microsoft.com/office/powerpoint/2010/main" val="2247002390"/>
              </p:ext>
            </p:extLst>
          </p:nvPr>
        </p:nvGraphicFramePr>
        <p:xfrm>
          <a:off x="767408" y="1905825"/>
          <a:ext cx="10225136" cy="317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3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F45B258-CDC0-4D47-BC5D-89F4B835DD1A}"/>
              </a:ext>
            </a:extLst>
          </p:cNvPr>
          <p:cNvSpPr/>
          <p:nvPr/>
        </p:nvSpPr>
        <p:spPr bwMode="auto">
          <a:xfrm>
            <a:off x="551384" y="1376772"/>
            <a:ext cx="6624736" cy="2448272"/>
          </a:xfrm>
          <a:prstGeom prst="roundRect">
            <a:avLst/>
          </a:prstGeom>
          <a:solidFill>
            <a:schemeClr val="accent1">
              <a:lumMod val="20000"/>
              <a:lumOff val="8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Times" pitchFamily="18" charset="0"/>
              <a:cs typeface="Arial" charset="0"/>
            </a:endParaRPr>
          </a:p>
        </p:txBody>
      </p:sp>
      <p:sp>
        <p:nvSpPr>
          <p:cNvPr id="2" name="Title 1">
            <a:extLst>
              <a:ext uri="{FF2B5EF4-FFF2-40B4-BE49-F238E27FC236}">
                <a16:creationId xmlns:a16="http://schemas.microsoft.com/office/drawing/2014/main" id="{BC738AA1-23C8-4411-B86B-8BED7D64A321}"/>
              </a:ext>
            </a:extLst>
          </p:cNvPr>
          <p:cNvSpPr>
            <a:spLocks noGrp="1"/>
          </p:cNvSpPr>
          <p:nvPr>
            <p:ph type="title"/>
          </p:nvPr>
        </p:nvSpPr>
        <p:spPr>
          <a:xfrm>
            <a:off x="609600" y="152623"/>
            <a:ext cx="8438728" cy="900113"/>
          </a:xfrm>
        </p:spPr>
        <p:txBody>
          <a:bodyPr/>
          <a:lstStyle/>
          <a:p>
            <a:r>
              <a:rPr lang="en-AU" dirty="0"/>
              <a:t>Introduction 1: So what?</a:t>
            </a:r>
          </a:p>
        </p:txBody>
      </p:sp>
      <p:sp>
        <p:nvSpPr>
          <p:cNvPr id="13" name="TextBox 12">
            <a:extLst>
              <a:ext uri="{FF2B5EF4-FFF2-40B4-BE49-F238E27FC236}">
                <a16:creationId xmlns:a16="http://schemas.microsoft.com/office/drawing/2014/main" id="{10A3B4F7-F794-4C24-A8DD-77C7C3480B5E}"/>
              </a:ext>
            </a:extLst>
          </p:cNvPr>
          <p:cNvSpPr txBox="1"/>
          <p:nvPr/>
        </p:nvSpPr>
        <p:spPr>
          <a:xfrm>
            <a:off x="7482604" y="1310471"/>
            <a:ext cx="3131448" cy="2118529"/>
          </a:xfrm>
          <a:prstGeom prst="rect">
            <a:avLst/>
          </a:prstGeom>
          <a:noFill/>
        </p:spPr>
        <p:txBody>
          <a:bodyPr wrap="square" rtlCol="0">
            <a:spAutoFit/>
          </a:bodyPr>
          <a:lstStyle/>
          <a:p>
            <a:pPr>
              <a:lnSpc>
                <a:spcPct val="150000"/>
              </a:lnSpc>
            </a:pPr>
            <a:endParaRPr lang="en-AU" dirty="0">
              <a:solidFill>
                <a:schemeClr val="bg2">
                  <a:lumMod val="75000"/>
                </a:schemeClr>
              </a:solidFill>
            </a:endParaRPr>
          </a:p>
          <a:p>
            <a:pPr>
              <a:lnSpc>
                <a:spcPct val="150000"/>
              </a:lnSpc>
            </a:pPr>
            <a:r>
              <a:rPr lang="en-AU" dirty="0">
                <a:solidFill>
                  <a:schemeClr val="bg2">
                    <a:lumMod val="75000"/>
                  </a:schemeClr>
                </a:solidFill>
              </a:rPr>
              <a:t>Greenwood &amp; Suddaby (2006); </a:t>
            </a:r>
            <a:r>
              <a:rPr lang="en-AU" dirty="0" err="1">
                <a:solidFill>
                  <a:schemeClr val="bg2">
                    <a:lumMod val="75000"/>
                  </a:schemeClr>
                </a:solidFill>
              </a:rPr>
              <a:t>Tsui</a:t>
            </a:r>
            <a:r>
              <a:rPr lang="en-AU" dirty="0">
                <a:solidFill>
                  <a:schemeClr val="bg2">
                    <a:lumMod val="75000"/>
                  </a:schemeClr>
                </a:solidFill>
              </a:rPr>
              <a:t> et al. (1997); </a:t>
            </a:r>
            <a:r>
              <a:rPr lang="en-AU" dirty="0" err="1">
                <a:solidFill>
                  <a:schemeClr val="bg2">
                    <a:lumMod val="75000"/>
                  </a:schemeClr>
                </a:solidFill>
              </a:rPr>
              <a:t>Elsbach</a:t>
            </a:r>
            <a:r>
              <a:rPr lang="en-AU" dirty="0">
                <a:solidFill>
                  <a:schemeClr val="bg2">
                    <a:lumMod val="75000"/>
                  </a:schemeClr>
                </a:solidFill>
              </a:rPr>
              <a:t> &amp; Kramer (2003); Grant &amp; Pollock (2011)</a:t>
            </a:r>
          </a:p>
        </p:txBody>
      </p:sp>
      <p:sp>
        <p:nvSpPr>
          <p:cNvPr id="4" name="TextBox 3">
            <a:extLst>
              <a:ext uri="{FF2B5EF4-FFF2-40B4-BE49-F238E27FC236}">
                <a16:creationId xmlns:a16="http://schemas.microsoft.com/office/drawing/2014/main" id="{BEAC530F-F3E5-4F35-AB88-DD0B719551CC}"/>
              </a:ext>
            </a:extLst>
          </p:cNvPr>
          <p:cNvSpPr txBox="1"/>
          <p:nvPr/>
        </p:nvSpPr>
        <p:spPr>
          <a:xfrm>
            <a:off x="902725" y="1544430"/>
            <a:ext cx="6201387" cy="2118529"/>
          </a:xfrm>
          <a:prstGeom prst="rect">
            <a:avLst/>
          </a:prstGeom>
          <a:noFill/>
        </p:spPr>
        <p:txBody>
          <a:bodyPr wrap="square" rtlCol="0">
            <a:spAutoFit/>
          </a:bodyPr>
          <a:lstStyle/>
          <a:p>
            <a:pPr marL="285750" indent="-285750">
              <a:lnSpc>
                <a:spcPct val="150000"/>
              </a:lnSpc>
              <a:buClr>
                <a:srgbClr val="00B050"/>
              </a:buClr>
              <a:buSzPct val="110000"/>
              <a:buFont typeface="Wingdings" panose="05000000000000000000" pitchFamily="2" charset="2"/>
              <a:buChar char="v"/>
            </a:pPr>
            <a:r>
              <a:rPr lang="en-AU" dirty="0">
                <a:solidFill>
                  <a:schemeClr val="accent1">
                    <a:lumMod val="50000"/>
                  </a:schemeClr>
                </a:solidFill>
              </a:rPr>
              <a:t>Why does the topic matter for theory &amp; practice?</a:t>
            </a:r>
          </a:p>
          <a:p>
            <a:pPr marL="285750" indent="-285750">
              <a:lnSpc>
                <a:spcPct val="150000"/>
              </a:lnSpc>
              <a:buClr>
                <a:srgbClr val="00B050"/>
              </a:buClr>
              <a:buSzPct val="110000"/>
              <a:buFont typeface="Wingdings" panose="05000000000000000000" pitchFamily="2" charset="2"/>
              <a:buChar char="v"/>
            </a:pPr>
            <a:r>
              <a:rPr lang="en-AU" dirty="0">
                <a:solidFill>
                  <a:schemeClr val="accent1">
                    <a:lumMod val="50000"/>
                  </a:schemeClr>
                </a:solidFill>
              </a:rPr>
              <a:t>Little insight based on extant research</a:t>
            </a:r>
          </a:p>
          <a:p>
            <a:pPr marL="285750" indent="-285750">
              <a:lnSpc>
                <a:spcPct val="150000"/>
              </a:lnSpc>
              <a:buClr>
                <a:srgbClr val="00B050"/>
              </a:buClr>
              <a:buSzPct val="110000"/>
              <a:buFont typeface="Wingdings" panose="05000000000000000000" pitchFamily="2" charset="2"/>
              <a:buChar char="v"/>
            </a:pPr>
            <a:r>
              <a:rPr lang="en-AU" dirty="0">
                <a:solidFill>
                  <a:schemeClr val="accent1">
                    <a:lumMod val="50000"/>
                  </a:schemeClr>
                </a:solidFill>
              </a:rPr>
              <a:t>Trends that remain a mystery</a:t>
            </a:r>
          </a:p>
          <a:p>
            <a:pPr marL="285750" indent="-285750">
              <a:lnSpc>
                <a:spcPct val="150000"/>
              </a:lnSpc>
              <a:buClr>
                <a:srgbClr val="00B050"/>
              </a:buClr>
              <a:buSzPct val="110000"/>
              <a:buFont typeface="Wingdings" panose="05000000000000000000" pitchFamily="2" charset="2"/>
              <a:buChar char="v"/>
            </a:pPr>
            <a:r>
              <a:rPr lang="en-AU" dirty="0">
                <a:solidFill>
                  <a:schemeClr val="accent1">
                    <a:lumMod val="50000"/>
                  </a:schemeClr>
                </a:solidFill>
              </a:rPr>
              <a:t>Limitations &amp; contradictions in previous/current research</a:t>
            </a:r>
          </a:p>
          <a:p>
            <a:pPr marL="285750" indent="-285750">
              <a:lnSpc>
                <a:spcPct val="150000"/>
              </a:lnSpc>
              <a:buClr>
                <a:srgbClr val="00B050"/>
              </a:buClr>
              <a:buSzPct val="110000"/>
              <a:buFont typeface="Wingdings" panose="05000000000000000000" pitchFamily="2" charset="2"/>
              <a:buChar char="v"/>
            </a:pPr>
            <a:r>
              <a:rPr lang="en-AU" dirty="0">
                <a:solidFill>
                  <a:schemeClr val="accent1">
                    <a:lumMod val="50000"/>
                  </a:schemeClr>
                </a:solidFill>
              </a:rPr>
              <a:t>Editors perspective: Do I want to publish this paper?</a:t>
            </a:r>
          </a:p>
        </p:txBody>
      </p:sp>
      <p:sp>
        <p:nvSpPr>
          <p:cNvPr id="14" name="TextBox 13">
            <a:extLst>
              <a:ext uri="{FF2B5EF4-FFF2-40B4-BE49-F238E27FC236}">
                <a16:creationId xmlns:a16="http://schemas.microsoft.com/office/drawing/2014/main" id="{9E392127-B090-4BD3-9E08-B2296A62B4E1}"/>
              </a:ext>
            </a:extLst>
          </p:cNvPr>
          <p:cNvSpPr txBox="1"/>
          <p:nvPr/>
        </p:nvSpPr>
        <p:spPr>
          <a:xfrm>
            <a:off x="1343472" y="4221088"/>
            <a:ext cx="9937104" cy="923330"/>
          </a:xfrm>
          <a:prstGeom prst="rect">
            <a:avLst/>
          </a:prstGeom>
          <a:noFill/>
        </p:spPr>
        <p:txBody>
          <a:bodyPr wrap="square">
            <a:spAutoFit/>
          </a:bodyPr>
          <a:lstStyle/>
          <a:p>
            <a:r>
              <a:rPr lang="en-AU" dirty="0">
                <a:solidFill>
                  <a:schemeClr val="bg2">
                    <a:lumMod val="75000"/>
                  </a:schemeClr>
                </a:solidFill>
              </a:rPr>
              <a:t>Engage the reader (your first reader is the editor!) as to why your topic is engaging &amp; important by using hooks e.g., a provocative quotation or vignette, or, what is more common, highlighting trends, recent changes, cause &amp; effect remain unclear, such that we really do need a fresh look. </a:t>
            </a:r>
          </a:p>
        </p:txBody>
      </p:sp>
    </p:spTree>
    <p:extLst>
      <p:ext uri="{BB962C8B-B14F-4D97-AF65-F5344CB8AC3E}">
        <p14:creationId xmlns:p14="http://schemas.microsoft.com/office/powerpoint/2010/main" val="146442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467360"/>
            <a:ext cx="10801200" cy="873408"/>
          </a:xfrm>
        </p:spPr>
        <p:txBody>
          <a:bodyPr/>
          <a:lstStyle/>
          <a:p>
            <a:r>
              <a:rPr lang="en-AU" dirty="0"/>
              <a:t>Introduction 2: What do &amp; don’t we know?</a:t>
            </a:r>
          </a:p>
        </p:txBody>
      </p:sp>
      <p:sp>
        <p:nvSpPr>
          <p:cNvPr id="16" name="Date Placeholder 3"/>
          <p:cNvSpPr txBox="1">
            <a:spLocks/>
          </p:cNvSpPr>
          <p:nvPr/>
        </p:nvSpPr>
        <p:spPr>
          <a:xfrm>
            <a:off x="10560496" y="6076765"/>
            <a:ext cx="2753746" cy="3239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9A0B7-6F3A-40A5-881E-1A554F141935}" type="datetime1">
              <a:rPr lang="en-AU" smtClean="0"/>
              <a:pPr/>
              <a:t>26/01/2022</a:t>
            </a:fld>
            <a:endParaRPr lang="en-AU" dirty="0"/>
          </a:p>
        </p:txBody>
      </p:sp>
      <p:graphicFrame>
        <p:nvGraphicFramePr>
          <p:cNvPr id="9" name="Diagram 8">
            <a:extLst>
              <a:ext uri="{FF2B5EF4-FFF2-40B4-BE49-F238E27FC236}">
                <a16:creationId xmlns:a16="http://schemas.microsoft.com/office/drawing/2014/main" id="{0D67C23A-12AA-4CA2-80E6-9E9F97538612}"/>
              </a:ext>
            </a:extLst>
          </p:cNvPr>
          <p:cNvGraphicFramePr/>
          <p:nvPr>
            <p:extLst>
              <p:ext uri="{D42A27DB-BD31-4B8C-83A1-F6EECF244321}">
                <p14:modId xmlns:p14="http://schemas.microsoft.com/office/powerpoint/2010/main" val="2925916396"/>
              </p:ext>
            </p:extLst>
          </p:nvPr>
        </p:nvGraphicFramePr>
        <p:xfrm>
          <a:off x="407368" y="1772816"/>
          <a:ext cx="799288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2F26E926-ACAB-471C-8FE1-B3480C576817}"/>
              </a:ext>
            </a:extLst>
          </p:cNvPr>
          <p:cNvSpPr txBox="1"/>
          <p:nvPr/>
        </p:nvSpPr>
        <p:spPr>
          <a:xfrm>
            <a:off x="8839506" y="1630114"/>
            <a:ext cx="3096344" cy="3139321"/>
          </a:xfrm>
          <a:prstGeom prst="rect">
            <a:avLst/>
          </a:prstGeom>
          <a:noFill/>
        </p:spPr>
        <p:txBody>
          <a:bodyPr wrap="square" rtlCol="0">
            <a:spAutoFit/>
          </a:bodyPr>
          <a:lstStyle/>
          <a:p>
            <a:r>
              <a:rPr lang="en-AU" b="1" dirty="0">
                <a:solidFill>
                  <a:schemeClr val="bg2">
                    <a:lumMod val="75000"/>
                  </a:schemeClr>
                </a:solidFill>
              </a:rPr>
              <a:t>Finding the right balance?</a:t>
            </a:r>
          </a:p>
          <a:p>
            <a:endParaRPr lang="en-AU" b="1" dirty="0">
              <a:solidFill>
                <a:schemeClr val="bg2">
                  <a:lumMod val="75000"/>
                </a:schemeClr>
              </a:solidFill>
            </a:endParaRPr>
          </a:p>
          <a:p>
            <a:pPr marL="285750" indent="-285750">
              <a:buFont typeface="Arial" panose="020B0604020202020204" pitchFamily="34" charset="0"/>
              <a:buChar char="•"/>
            </a:pPr>
            <a:r>
              <a:rPr lang="en-AU" b="1" dirty="0">
                <a:solidFill>
                  <a:schemeClr val="accent1">
                    <a:lumMod val="50000"/>
                  </a:schemeClr>
                </a:solidFill>
              </a:rPr>
              <a:t>Too aggressive &amp; inaccurate</a:t>
            </a:r>
          </a:p>
          <a:p>
            <a:pPr marL="285750" indent="-285750">
              <a:buFont typeface="Arial" panose="020B0604020202020204" pitchFamily="34" charset="0"/>
              <a:buChar char="•"/>
            </a:pPr>
            <a:r>
              <a:rPr lang="en-AU" b="1" dirty="0">
                <a:solidFill>
                  <a:schemeClr val="accent1">
                    <a:lumMod val="50000"/>
                  </a:schemeClr>
                </a:solidFill>
              </a:rPr>
              <a:t>Too tentative &amp; timidly poking at research thus incomplete</a:t>
            </a:r>
          </a:p>
          <a:p>
            <a:pPr marL="285750" indent="-285750">
              <a:buFont typeface="Arial" panose="020B0604020202020204" pitchFamily="34" charset="0"/>
              <a:buChar char="•"/>
            </a:pPr>
            <a:r>
              <a:rPr lang="en-AU" b="1" dirty="0">
                <a:solidFill>
                  <a:schemeClr val="accent1">
                    <a:lumMod val="50000"/>
                  </a:schemeClr>
                </a:solidFill>
              </a:rPr>
              <a:t>Inadequacy approach seeks to convince readers we need a fresh look at old phenomena</a:t>
            </a:r>
          </a:p>
        </p:txBody>
      </p:sp>
      <p:sp>
        <p:nvSpPr>
          <p:cNvPr id="18" name="TextBox 17">
            <a:extLst>
              <a:ext uri="{FF2B5EF4-FFF2-40B4-BE49-F238E27FC236}">
                <a16:creationId xmlns:a16="http://schemas.microsoft.com/office/drawing/2014/main" id="{CB53F7D3-8284-4674-B9E6-D36AD3161B79}"/>
              </a:ext>
            </a:extLst>
          </p:cNvPr>
          <p:cNvSpPr txBox="1"/>
          <p:nvPr/>
        </p:nvSpPr>
        <p:spPr>
          <a:xfrm>
            <a:off x="8807624" y="4838324"/>
            <a:ext cx="3384376" cy="584775"/>
          </a:xfrm>
          <a:prstGeom prst="rect">
            <a:avLst/>
          </a:prstGeom>
          <a:noFill/>
        </p:spPr>
        <p:txBody>
          <a:bodyPr wrap="square">
            <a:spAutoFit/>
          </a:bodyPr>
          <a:lstStyle/>
          <a:p>
            <a:r>
              <a:rPr lang="en-AU" sz="1600" b="0" i="0" u="none" strike="noStrike" baseline="0" dirty="0">
                <a:solidFill>
                  <a:schemeClr val="bg2">
                    <a:lumMod val="75000"/>
                  </a:schemeClr>
                </a:solidFill>
                <a:latin typeface="Code"/>
              </a:rPr>
              <a:t>Locke and Golden- Biddle (1997); </a:t>
            </a:r>
            <a:r>
              <a:rPr lang="en-AU" sz="1600" b="0" i="0" u="none" strike="noStrike" baseline="0" dirty="0" err="1">
                <a:solidFill>
                  <a:schemeClr val="bg2">
                    <a:lumMod val="75000"/>
                  </a:schemeClr>
                </a:solidFill>
                <a:latin typeface="Code"/>
              </a:rPr>
              <a:t>Tsui</a:t>
            </a:r>
            <a:r>
              <a:rPr lang="en-AU" sz="1600" b="0" i="0" u="none" strike="noStrike" baseline="0" dirty="0">
                <a:solidFill>
                  <a:schemeClr val="bg2">
                    <a:lumMod val="75000"/>
                  </a:schemeClr>
                </a:solidFill>
                <a:latin typeface="Code"/>
              </a:rPr>
              <a:t> et al. (1997).</a:t>
            </a:r>
            <a:endParaRPr lang="en-AU" sz="4000" dirty="0">
              <a:solidFill>
                <a:schemeClr val="bg2">
                  <a:lumMod val="75000"/>
                </a:schemeClr>
              </a:solidFill>
            </a:endParaRPr>
          </a:p>
        </p:txBody>
      </p:sp>
    </p:spTree>
    <p:extLst>
      <p:ext uri="{BB962C8B-B14F-4D97-AF65-F5344CB8AC3E}">
        <p14:creationId xmlns:p14="http://schemas.microsoft.com/office/powerpoint/2010/main" val="199980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604173"/>
            <a:ext cx="9509760" cy="801400"/>
          </a:xfrm>
        </p:spPr>
        <p:txBody>
          <a:bodyPr/>
          <a:lstStyle/>
          <a:p>
            <a:r>
              <a:rPr lang="en-AU" dirty="0"/>
              <a:t>Introduction 3: What will we learn?</a:t>
            </a:r>
          </a:p>
        </p:txBody>
      </p:sp>
      <p:sp>
        <p:nvSpPr>
          <p:cNvPr id="5" name="Date Placeholder 3"/>
          <p:cNvSpPr txBox="1">
            <a:spLocks/>
          </p:cNvSpPr>
          <p:nvPr/>
        </p:nvSpPr>
        <p:spPr>
          <a:xfrm>
            <a:off x="4943872" y="6374583"/>
            <a:ext cx="2753746" cy="3239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9A0B7-6F3A-40A5-881E-1A554F141935}" type="datetime1">
              <a:rPr lang="en-AU" smtClean="0"/>
              <a:pPr/>
              <a:t>26/01/2022</a:t>
            </a:fld>
            <a:endParaRPr lang="en-AU" dirty="0"/>
          </a:p>
        </p:txBody>
      </p:sp>
      <p:sp>
        <p:nvSpPr>
          <p:cNvPr id="4" name="TextBox 3">
            <a:extLst>
              <a:ext uri="{FF2B5EF4-FFF2-40B4-BE49-F238E27FC236}">
                <a16:creationId xmlns:a16="http://schemas.microsoft.com/office/drawing/2014/main" id="{34B8524F-6809-494F-9E6F-473AEF4CAE74}"/>
              </a:ext>
            </a:extLst>
          </p:cNvPr>
          <p:cNvSpPr txBox="1"/>
          <p:nvPr/>
        </p:nvSpPr>
        <p:spPr>
          <a:xfrm>
            <a:off x="335360" y="1894717"/>
            <a:ext cx="6427931" cy="2246769"/>
          </a:xfrm>
          <a:prstGeom prst="rect">
            <a:avLst/>
          </a:prstGeom>
          <a:noFill/>
        </p:spPr>
        <p:txBody>
          <a:bodyPr wrap="square" rtlCol="0">
            <a:spAutoFit/>
          </a:bodyPr>
          <a:lstStyle/>
          <a:p>
            <a:pPr algn="l"/>
            <a:r>
              <a:rPr lang="en-AU" sz="2000" b="0" i="0" u="none" strike="noStrike" baseline="0" dirty="0">
                <a:solidFill>
                  <a:schemeClr val="bg2">
                    <a:lumMod val="75000"/>
                  </a:schemeClr>
                </a:solidFill>
              </a:rPr>
              <a:t>Just because a gap exists </a:t>
            </a:r>
            <a:r>
              <a:rPr lang="en-AU" sz="2000" b="1" i="0" u="none" strike="noStrike" baseline="0" dirty="0">
                <a:solidFill>
                  <a:schemeClr val="bg2">
                    <a:lumMod val="75000"/>
                  </a:schemeClr>
                </a:solidFill>
              </a:rPr>
              <a:t>does not necessarily make the study interesting</a:t>
            </a:r>
            <a:r>
              <a:rPr lang="en-AU" sz="2000" b="0" i="0" u="none" strike="noStrike" baseline="0" dirty="0">
                <a:solidFill>
                  <a:schemeClr val="bg2">
                    <a:lumMod val="75000"/>
                  </a:schemeClr>
                </a:solidFill>
              </a:rPr>
              <a:t> or worthwhile. Many authors write the introduction by stating that there is a gap but end there without clearly noting why filling this particular gap is </a:t>
            </a:r>
            <a:r>
              <a:rPr lang="en-AU" sz="2000" b="1" i="0" u="none" strike="noStrike" baseline="0" dirty="0">
                <a:solidFill>
                  <a:schemeClr val="bg2">
                    <a:lumMod val="75000"/>
                  </a:schemeClr>
                </a:solidFill>
              </a:rPr>
              <a:t>important and interesting</a:t>
            </a:r>
            <a:r>
              <a:rPr lang="en-AU" sz="2000" b="0" i="0" u="none" strike="noStrike" baseline="0" dirty="0">
                <a:solidFill>
                  <a:schemeClr val="bg2">
                    <a:lumMod val="75000"/>
                  </a:schemeClr>
                </a:solidFill>
              </a:rPr>
              <a:t>, or why this </a:t>
            </a:r>
            <a:r>
              <a:rPr lang="en-AU" sz="2000" b="1" i="0" u="none" strike="noStrike" baseline="0" dirty="0">
                <a:solidFill>
                  <a:schemeClr val="bg2">
                    <a:lumMod val="75000"/>
                  </a:schemeClr>
                </a:solidFill>
              </a:rPr>
              <a:t>contributes to our enhanced understanding </a:t>
            </a:r>
            <a:r>
              <a:rPr lang="en-AU" sz="2000" b="0" i="0" u="none" strike="noStrike" baseline="0" dirty="0">
                <a:solidFill>
                  <a:schemeClr val="bg2">
                    <a:lumMod val="75000"/>
                  </a:schemeClr>
                </a:solidFill>
              </a:rPr>
              <a:t>of the particular phenomenon </a:t>
            </a:r>
            <a:r>
              <a:rPr lang="en-AU" sz="1600" b="0" i="0" u="none" strike="noStrike" baseline="0" dirty="0">
                <a:solidFill>
                  <a:schemeClr val="bg2">
                    <a:lumMod val="75000"/>
                  </a:schemeClr>
                </a:solidFill>
              </a:rPr>
              <a:t>(Grant &amp; Pollock, 2011: p. 874).</a:t>
            </a:r>
            <a:endParaRPr lang="en-AU" sz="2000" b="0" i="0" u="none" strike="noStrike" baseline="0" dirty="0">
              <a:solidFill>
                <a:schemeClr val="bg2">
                  <a:lumMod val="75000"/>
                </a:schemeClr>
              </a:solidFill>
            </a:endParaRPr>
          </a:p>
        </p:txBody>
      </p:sp>
      <p:pic>
        <p:nvPicPr>
          <p:cNvPr id="13" name="Picture 12" descr="Graphical user interface&#10;&#10;Description automatically generated">
            <a:extLst>
              <a:ext uri="{FF2B5EF4-FFF2-40B4-BE49-F238E27FC236}">
                <a16:creationId xmlns:a16="http://schemas.microsoft.com/office/drawing/2014/main" id="{D4B5608F-6755-45A1-BF18-5308EBF287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234246">
            <a:off x="7227841" y="2059024"/>
            <a:ext cx="2826695" cy="2998834"/>
          </a:xfrm>
          <a:prstGeom prst="rect">
            <a:avLst/>
          </a:prstGeom>
        </p:spPr>
      </p:pic>
      <p:sp>
        <p:nvSpPr>
          <p:cNvPr id="7" name="TextBox 6">
            <a:extLst>
              <a:ext uri="{FF2B5EF4-FFF2-40B4-BE49-F238E27FC236}">
                <a16:creationId xmlns:a16="http://schemas.microsoft.com/office/drawing/2014/main" id="{D5C33AB9-72A7-41A0-A3F0-EC78539BCBAE}"/>
              </a:ext>
            </a:extLst>
          </p:cNvPr>
          <p:cNvSpPr txBox="1"/>
          <p:nvPr/>
        </p:nvSpPr>
        <p:spPr>
          <a:xfrm>
            <a:off x="1589058" y="4630630"/>
            <a:ext cx="6096000" cy="923330"/>
          </a:xfrm>
          <a:prstGeom prst="rect">
            <a:avLst/>
          </a:prstGeom>
          <a:noFill/>
        </p:spPr>
        <p:txBody>
          <a:bodyPr wrap="square">
            <a:spAutoFit/>
          </a:bodyPr>
          <a:lstStyle/>
          <a:p>
            <a:r>
              <a:rPr lang="en-AU" dirty="0">
                <a:solidFill>
                  <a:schemeClr val="accent1">
                    <a:lumMod val="50000"/>
                  </a:schemeClr>
                </a:solidFill>
              </a:rPr>
              <a:t>How will you deliver on your promise to change, challenge, or advance the conversation that you have presented? Grant &amp; Pollock (2011)</a:t>
            </a:r>
          </a:p>
        </p:txBody>
      </p:sp>
      <p:pic>
        <p:nvPicPr>
          <p:cNvPr id="8" name="Picture 7" descr="A picture containing shape&#10;&#10;Description automatically generated">
            <a:extLst>
              <a:ext uri="{FF2B5EF4-FFF2-40B4-BE49-F238E27FC236}">
                <a16:creationId xmlns:a16="http://schemas.microsoft.com/office/drawing/2014/main" id="{B28B7636-2DD8-4163-8A84-F12AD57D81F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2871" y="4393543"/>
            <a:ext cx="1109154" cy="805925"/>
          </a:xfrm>
          <a:prstGeom prst="rect">
            <a:avLst/>
          </a:prstGeom>
        </p:spPr>
      </p:pic>
    </p:spTree>
    <p:extLst>
      <p:ext uri="{BB962C8B-B14F-4D97-AF65-F5344CB8AC3E}">
        <p14:creationId xmlns:p14="http://schemas.microsoft.com/office/powerpoint/2010/main" val="41076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8AC3-E6BD-4FBB-830D-67F0C533383C}"/>
              </a:ext>
            </a:extLst>
          </p:cNvPr>
          <p:cNvSpPr>
            <a:spLocks noGrp="1"/>
          </p:cNvSpPr>
          <p:nvPr>
            <p:ph type="title"/>
          </p:nvPr>
        </p:nvSpPr>
        <p:spPr>
          <a:xfrm>
            <a:off x="119336" y="0"/>
            <a:ext cx="10972800" cy="639465"/>
          </a:xfrm>
        </p:spPr>
        <p:txBody>
          <a:bodyPr/>
          <a:lstStyle/>
          <a:p>
            <a:r>
              <a:rPr lang="en-AU" dirty="0"/>
              <a:t>Examples from AMJ </a:t>
            </a:r>
            <a:r>
              <a:rPr lang="en-AU" sz="1600" dirty="0"/>
              <a:t>(</a:t>
            </a:r>
            <a:r>
              <a:rPr lang="en-AU" sz="1600" dirty="0" err="1"/>
              <a:t>Farh</a:t>
            </a:r>
            <a:r>
              <a:rPr lang="en-AU" sz="1600" dirty="0"/>
              <a:t> et al, 2017: p. 1117-1118)</a:t>
            </a:r>
            <a:endParaRPr lang="en-AU" dirty="0"/>
          </a:p>
        </p:txBody>
      </p:sp>
      <p:sp>
        <p:nvSpPr>
          <p:cNvPr id="3" name="Content Placeholder 2">
            <a:extLst>
              <a:ext uri="{FF2B5EF4-FFF2-40B4-BE49-F238E27FC236}">
                <a16:creationId xmlns:a16="http://schemas.microsoft.com/office/drawing/2014/main" id="{61FDF9CC-26F8-4FE4-B28F-B835A4A3427B}"/>
              </a:ext>
            </a:extLst>
          </p:cNvPr>
          <p:cNvSpPr>
            <a:spLocks noGrp="1"/>
          </p:cNvSpPr>
          <p:nvPr>
            <p:ph idx="1"/>
          </p:nvPr>
        </p:nvSpPr>
        <p:spPr>
          <a:xfrm>
            <a:off x="263352" y="764704"/>
            <a:ext cx="11665296" cy="4977159"/>
          </a:xfrm>
        </p:spPr>
        <p:txBody>
          <a:bodyPr/>
          <a:lstStyle/>
          <a:p>
            <a:pPr>
              <a:spcBef>
                <a:spcPts val="0"/>
              </a:spcBef>
            </a:pPr>
            <a:r>
              <a:rPr lang="en-AU" sz="1600" u="sng" dirty="0">
                <a:latin typeface="Palatino Linotype" panose="02040502050505030304" pitchFamily="18" charset="0"/>
              </a:rPr>
              <a:t>So what factor?</a:t>
            </a:r>
          </a:p>
          <a:p>
            <a:pPr>
              <a:spcBef>
                <a:spcPts val="0"/>
              </a:spcBef>
            </a:pPr>
            <a:r>
              <a:rPr lang="en-AU" sz="1600" i="1" dirty="0">
                <a:latin typeface="Palatino Linotype" panose="02040502050505030304" pitchFamily="18" charset="0"/>
              </a:rPr>
              <a:t>However, as some scholars have observed the relationship between TMX and performance is equivocal (Banks et al., 2014), with prior studies establishing a positive link between the two (Seers, 1989) and </a:t>
            </a:r>
            <a:r>
              <a:rPr lang="en-AU" sz="1600" i="1" u="sng" dirty="0">
                <a:latin typeface="Palatino Linotype" panose="02040502050505030304" pitchFamily="18" charset="0"/>
              </a:rPr>
              <a:t>others failing to do so </a:t>
            </a:r>
            <a:r>
              <a:rPr lang="en-AU" sz="1600" i="1" dirty="0">
                <a:latin typeface="Palatino Linotype" panose="02040502050505030304" pitchFamily="18" charset="0"/>
              </a:rPr>
              <a:t>(</a:t>
            </a:r>
            <a:r>
              <a:rPr lang="en-AU" sz="1600" i="1" dirty="0" err="1">
                <a:latin typeface="Palatino Linotype" panose="02040502050505030304" pitchFamily="18" charset="0"/>
              </a:rPr>
              <a:t>Kamdar</a:t>
            </a:r>
            <a:r>
              <a:rPr lang="en-AU" sz="1600" i="1" dirty="0">
                <a:latin typeface="Palatino Linotype" panose="02040502050505030304" pitchFamily="18" charset="0"/>
              </a:rPr>
              <a:t> &amp; Van Dyne, 2007). [The literature] has been mostly silent about the quality of resources transmitted among TMX partners……These </a:t>
            </a:r>
            <a:r>
              <a:rPr lang="en-AU" sz="1600" i="1" u="sng" dirty="0">
                <a:latin typeface="Palatino Linotype" panose="02040502050505030304" pitchFamily="18" charset="0"/>
              </a:rPr>
              <a:t>mixed findings </a:t>
            </a:r>
            <a:r>
              <a:rPr lang="en-AU" sz="1600" i="1" dirty="0">
                <a:latin typeface="Palatino Linotype" panose="02040502050505030304" pitchFamily="18" charset="0"/>
              </a:rPr>
              <a:t>signal the need to</a:t>
            </a:r>
            <a:r>
              <a:rPr lang="en-AU" sz="1600" i="1" u="sng" dirty="0">
                <a:latin typeface="Palatino Linotype" panose="02040502050505030304" pitchFamily="18" charset="0"/>
              </a:rPr>
              <a:t> pursue a contingency approach to TMX</a:t>
            </a:r>
          </a:p>
          <a:p>
            <a:pPr>
              <a:spcBef>
                <a:spcPts val="0"/>
              </a:spcBef>
            </a:pPr>
            <a:endParaRPr lang="en-AU" sz="1600" i="1" dirty="0">
              <a:latin typeface="Palatino Linotype" panose="02040502050505030304" pitchFamily="18" charset="0"/>
            </a:endParaRPr>
          </a:p>
          <a:p>
            <a:pPr>
              <a:spcBef>
                <a:spcPts val="0"/>
              </a:spcBef>
            </a:pPr>
            <a:r>
              <a:rPr lang="en-AU" sz="1600" u="sng" dirty="0">
                <a:latin typeface="Palatino Linotype" panose="02040502050505030304" pitchFamily="18" charset="0"/>
              </a:rPr>
              <a:t>Bridging conversations</a:t>
            </a:r>
            <a:r>
              <a:rPr lang="en-AU" sz="1600" dirty="0">
                <a:latin typeface="Palatino Linotype" panose="02040502050505030304" pitchFamily="18" charset="0"/>
              </a:rPr>
              <a:t>: </a:t>
            </a:r>
          </a:p>
          <a:p>
            <a:pPr>
              <a:spcBef>
                <a:spcPts val="0"/>
              </a:spcBef>
            </a:pPr>
            <a:r>
              <a:rPr lang="en-AU" sz="1600" i="1" dirty="0">
                <a:latin typeface="Palatino Linotype" panose="02040502050505030304" pitchFamily="18" charset="0"/>
              </a:rPr>
              <a:t>The extant literature has linked strong TMX relationships to favourable outcomes on the basis of social exchange theory (</a:t>
            </a:r>
            <a:r>
              <a:rPr lang="en-AU" sz="1600" i="1" dirty="0" err="1">
                <a:latin typeface="Palatino Linotype" panose="02040502050505030304" pitchFamily="18" charset="0"/>
              </a:rPr>
              <a:t>Blau</a:t>
            </a:r>
            <a:r>
              <a:rPr lang="en-AU" sz="1600" i="1" dirty="0">
                <a:latin typeface="Palatino Linotype" panose="02040502050505030304" pitchFamily="18" charset="0"/>
              </a:rPr>
              <a:t>, 1964) and the assumption that members are motivated to reciprocate the benefits they receive with more positive work attitudes (e.g., Banks, Batchelor, Seers, O’Boyle, Pollack, &amp; Gower, 2014), higher identification with teammates (Farmer, Van Dyne, &amp; </a:t>
            </a:r>
            <a:r>
              <a:rPr lang="en-AU" sz="1600" i="1" dirty="0" err="1">
                <a:latin typeface="Palatino Linotype" panose="02040502050505030304" pitchFamily="18" charset="0"/>
              </a:rPr>
              <a:t>Kamdar</a:t>
            </a:r>
            <a:r>
              <a:rPr lang="en-AU" sz="1600" i="1" dirty="0">
                <a:latin typeface="Palatino Linotype" panose="02040502050505030304" pitchFamily="18" charset="0"/>
              </a:rPr>
              <a:t>, 2015)….. (author then describes related literature conversations)…..</a:t>
            </a:r>
          </a:p>
          <a:p>
            <a:pPr>
              <a:spcBef>
                <a:spcPts val="0"/>
              </a:spcBef>
            </a:pPr>
            <a:r>
              <a:rPr lang="en-AU" sz="1600" u="sng" dirty="0">
                <a:latin typeface="Palatino Linotype" panose="02040502050505030304" pitchFamily="18" charset="0"/>
              </a:rPr>
              <a:t>Presents competing perspectives</a:t>
            </a:r>
          </a:p>
          <a:p>
            <a:pPr>
              <a:spcBef>
                <a:spcPts val="0"/>
              </a:spcBef>
            </a:pPr>
            <a:r>
              <a:rPr lang="en-AU" sz="1600" i="1" dirty="0">
                <a:latin typeface="Palatino Linotype" panose="02040502050505030304" pitchFamily="18" charset="0"/>
              </a:rPr>
              <a:t>Consistent with the tenets of social exchange and social capital theory, we argue that </a:t>
            </a:r>
            <a:r>
              <a:rPr lang="en-AU" sz="1600" i="1" u="sng" dirty="0">
                <a:latin typeface="Palatino Linotype" panose="02040502050505030304" pitchFamily="18" charset="0"/>
              </a:rPr>
              <a:t>TMX enhances performance when teammates provide resources of higher quality, or when the leader’s resources </a:t>
            </a:r>
            <a:r>
              <a:rPr lang="en-AU" sz="1600" i="1" dirty="0">
                <a:latin typeface="Palatino Linotype" panose="02040502050505030304" pitchFamily="18" charset="0"/>
              </a:rPr>
              <a:t>are of lower quality……. conversely, </a:t>
            </a:r>
            <a:r>
              <a:rPr lang="en-AU" sz="1600" i="1" u="sng" dirty="0">
                <a:latin typeface="Palatino Linotype" panose="02040502050505030304" pitchFamily="18" charset="0"/>
              </a:rPr>
              <a:t>we expect that strong TMX </a:t>
            </a:r>
            <a:r>
              <a:rPr lang="en-AU" sz="1600" i="1" dirty="0">
                <a:latin typeface="Palatino Linotype" panose="02040502050505030304" pitchFamily="18" charset="0"/>
              </a:rPr>
              <a:t>is……..</a:t>
            </a:r>
          </a:p>
          <a:p>
            <a:pPr>
              <a:spcBef>
                <a:spcPts val="0"/>
              </a:spcBef>
            </a:pPr>
            <a:endParaRPr lang="en-AU" sz="1600" u="sng" dirty="0">
              <a:latin typeface="Palatino Linotype" panose="02040502050505030304" pitchFamily="18" charset="0"/>
            </a:endParaRPr>
          </a:p>
          <a:p>
            <a:pPr>
              <a:spcBef>
                <a:spcPts val="0"/>
              </a:spcBef>
            </a:pPr>
            <a:r>
              <a:rPr lang="en-AU" sz="1600" u="sng" dirty="0">
                <a:latin typeface="Palatino Linotype" panose="02040502050505030304" pitchFamily="18" charset="0"/>
              </a:rPr>
              <a:t>What will we learn?</a:t>
            </a:r>
          </a:p>
          <a:p>
            <a:pPr>
              <a:spcBef>
                <a:spcPts val="0"/>
              </a:spcBef>
            </a:pPr>
            <a:r>
              <a:rPr lang="en-AU" sz="1600" i="1" dirty="0">
                <a:latin typeface="Palatino Linotype" panose="02040502050505030304" pitchFamily="18" charset="0"/>
              </a:rPr>
              <a:t>Our integrated framework goes </a:t>
            </a:r>
            <a:r>
              <a:rPr lang="en-AU" sz="1600" i="1" u="sng" dirty="0">
                <a:latin typeface="Palatino Linotype" panose="02040502050505030304" pitchFamily="18" charset="0"/>
              </a:rPr>
              <a:t>beyond traditional assumptions </a:t>
            </a:r>
            <a:r>
              <a:rPr lang="en-AU" sz="1600" i="1" dirty="0">
                <a:latin typeface="Palatino Linotype" panose="02040502050505030304" pitchFamily="18" charset="0"/>
              </a:rPr>
              <a:t>that high-quality exchanges are unilaterally beneficial and offers the following </a:t>
            </a:r>
            <a:r>
              <a:rPr lang="en-AU" sz="1600" i="1" u="sng" dirty="0">
                <a:latin typeface="Palatino Linotype" panose="02040502050505030304" pitchFamily="18" charset="0"/>
              </a:rPr>
              <a:t>new contributions to theory and practice</a:t>
            </a:r>
            <a:r>
              <a:rPr lang="en-AU" sz="1600" i="1" dirty="0">
                <a:latin typeface="Palatino Linotype" panose="02040502050505030304" pitchFamily="18" charset="0"/>
              </a:rPr>
              <a:t>. </a:t>
            </a:r>
            <a:r>
              <a:rPr lang="en-AU" sz="1600" i="1" u="sng" dirty="0">
                <a:latin typeface="Palatino Linotype" panose="02040502050505030304" pitchFamily="18" charset="0"/>
              </a:rPr>
              <a:t>First</a:t>
            </a:r>
            <a:r>
              <a:rPr lang="en-AU" sz="1600" i="1" dirty="0">
                <a:latin typeface="Palatino Linotype" panose="02040502050505030304" pitchFamily="18" charset="0"/>
              </a:rPr>
              <a:t>, we </a:t>
            </a:r>
            <a:r>
              <a:rPr lang="en-AU" sz="1600" i="1" u="sng" dirty="0">
                <a:latin typeface="Palatino Linotype" panose="02040502050505030304" pitchFamily="18" charset="0"/>
              </a:rPr>
              <a:t>extend the TMX literature </a:t>
            </a:r>
            <a:r>
              <a:rPr lang="en-AU" sz="1600" i="1" dirty="0">
                <a:latin typeface="Palatino Linotype" panose="02040502050505030304" pitchFamily="18" charset="0"/>
              </a:rPr>
              <a:t>by highlighting the quality of teammates’ (and leader’s)……Second, we </a:t>
            </a:r>
            <a:r>
              <a:rPr lang="en-AU" sz="1600" i="1" u="sng" dirty="0">
                <a:latin typeface="Palatino Linotype" panose="02040502050505030304" pitchFamily="18" charset="0"/>
              </a:rPr>
              <a:t>build new theory </a:t>
            </a:r>
            <a:r>
              <a:rPr lang="en-AU" sz="1600" i="1" dirty="0">
                <a:latin typeface="Palatino Linotype" panose="02040502050505030304" pitchFamily="18" charset="0"/>
              </a:rPr>
              <a:t>on the psychological mechanisms….We show that, </a:t>
            </a:r>
            <a:r>
              <a:rPr lang="en-AU" sz="1600" i="1" u="sng" dirty="0">
                <a:latin typeface="Palatino Linotype" panose="02040502050505030304" pitchFamily="18" charset="0"/>
              </a:rPr>
              <a:t>beyond generalized exchange obligations </a:t>
            </a:r>
            <a:r>
              <a:rPr lang="en-AU" sz="1600" i="1" dirty="0">
                <a:latin typeface="Palatino Linotype" panose="02040502050505030304" pitchFamily="18" charset="0"/>
              </a:rPr>
              <a:t>such as feelings of indebtedness, it is TMX-based obligations to utilize teammates’ resources……….</a:t>
            </a:r>
          </a:p>
        </p:txBody>
      </p:sp>
    </p:spTree>
    <p:extLst>
      <p:ext uri="{BB962C8B-B14F-4D97-AF65-F5344CB8AC3E}">
        <p14:creationId xmlns:p14="http://schemas.microsoft.com/office/powerpoint/2010/main" val="59687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3087-59B8-4EA8-BEEA-DDE1B3EEAC73}"/>
              </a:ext>
            </a:extLst>
          </p:cNvPr>
          <p:cNvSpPr>
            <a:spLocks noGrp="1"/>
          </p:cNvSpPr>
          <p:nvPr>
            <p:ph type="title"/>
          </p:nvPr>
        </p:nvSpPr>
        <p:spPr>
          <a:xfrm>
            <a:off x="215449" y="-15782"/>
            <a:ext cx="10972800" cy="639465"/>
          </a:xfrm>
        </p:spPr>
        <p:txBody>
          <a:bodyPr/>
          <a:lstStyle/>
          <a:p>
            <a:r>
              <a:rPr lang="en-AU" dirty="0"/>
              <a:t>Examples from APJM  </a:t>
            </a:r>
            <a:r>
              <a:rPr lang="en-AU" sz="1600" dirty="0"/>
              <a:t>(Yi et al. 2016)</a:t>
            </a:r>
            <a:endParaRPr lang="en-AU" dirty="0"/>
          </a:p>
        </p:txBody>
      </p:sp>
      <p:sp>
        <p:nvSpPr>
          <p:cNvPr id="6" name="TextBox 5">
            <a:extLst>
              <a:ext uri="{FF2B5EF4-FFF2-40B4-BE49-F238E27FC236}">
                <a16:creationId xmlns:a16="http://schemas.microsoft.com/office/drawing/2014/main" id="{DD705321-E0D7-4A8B-AFD2-2A17CBC3C17D}"/>
              </a:ext>
            </a:extLst>
          </p:cNvPr>
          <p:cNvSpPr txBox="1"/>
          <p:nvPr/>
        </p:nvSpPr>
        <p:spPr>
          <a:xfrm>
            <a:off x="215449" y="623683"/>
            <a:ext cx="10972800" cy="5509200"/>
          </a:xfrm>
          <a:prstGeom prst="rect">
            <a:avLst/>
          </a:prstGeom>
          <a:noFill/>
        </p:spPr>
        <p:txBody>
          <a:bodyPr wrap="square">
            <a:spAutoFit/>
          </a:bodyPr>
          <a:lstStyle/>
          <a:p>
            <a:r>
              <a:rPr lang="en-AU" sz="1600" b="1" dirty="0">
                <a:solidFill>
                  <a:srgbClr val="000000"/>
                </a:solidFill>
                <a:latin typeface="Palatino Linotype" panose="02040502050505030304" pitchFamily="18" charset="0"/>
              </a:rPr>
              <a:t>So what factor?</a:t>
            </a:r>
          </a:p>
          <a:p>
            <a:r>
              <a:rPr lang="en-AU" sz="1600" i="1" dirty="0">
                <a:solidFill>
                  <a:srgbClr val="000000"/>
                </a:solidFill>
                <a:latin typeface="Palatino Linotype" panose="02040502050505030304" pitchFamily="18" charset="0"/>
              </a:rPr>
              <a:t>The speed of changes becomes more important for gaining (beating competitors) and/or sustaining (staying ahead of competitors) competitive advantages…….. [The literature]…. Prior research has examined the importance of changing capabilities for making organizational changes, yet there has been little research that explored the linkage of specific resource orchestration process to strategic change. ….. Therefore, </a:t>
            </a:r>
            <a:r>
              <a:rPr lang="en-AU" sz="1600" i="1" u="sng" dirty="0">
                <a:solidFill>
                  <a:srgbClr val="000000"/>
                </a:solidFill>
                <a:latin typeface="Palatino Linotype" panose="02040502050505030304" pitchFamily="18" charset="0"/>
              </a:rPr>
              <a:t>the processes to create new capabilities influence the speed </a:t>
            </a:r>
            <a:r>
              <a:rPr lang="en-AU" sz="1600" i="1" dirty="0">
                <a:solidFill>
                  <a:srgbClr val="000000"/>
                </a:solidFill>
                <a:latin typeface="Palatino Linotype" panose="02040502050505030304" pitchFamily="18" charset="0"/>
              </a:rPr>
              <a:t>with which changes in strategy can be made…….. Because of the </a:t>
            </a:r>
            <a:r>
              <a:rPr lang="en-AU" sz="1600" i="1" u="sng" dirty="0">
                <a:solidFill>
                  <a:srgbClr val="000000"/>
                </a:solidFill>
                <a:latin typeface="Palatino Linotype" panose="02040502050505030304" pitchFamily="18" charset="0"/>
              </a:rPr>
              <a:t>lack of prior research</a:t>
            </a:r>
            <a:r>
              <a:rPr lang="en-AU" sz="1600" i="1" dirty="0">
                <a:solidFill>
                  <a:srgbClr val="000000"/>
                </a:solidFill>
                <a:latin typeface="Palatino Linotype" panose="02040502050505030304" pitchFamily="18" charset="0"/>
              </a:rPr>
              <a:t>, we need to better understand the </a:t>
            </a:r>
            <a:r>
              <a:rPr lang="en-AU" sz="1600" i="1" u="sng" dirty="0">
                <a:solidFill>
                  <a:srgbClr val="000000"/>
                </a:solidFill>
                <a:latin typeface="Palatino Linotype" panose="02040502050505030304" pitchFamily="18" charset="0"/>
              </a:rPr>
              <a:t>special relationships among internal capability development</a:t>
            </a:r>
            <a:r>
              <a:rPr lang="en-AU" sz="1600" i="1" dirty="0">
                <a:solidFill>
                  <a:srgbClr val="000000"/>
                </a:solidFill>
                <a:latin typeface="Palatino Linotype" panose="02040502050505030304" pitchFamily="18" charset="0"/>
              </a:rPr>
              <a:t>, external resources, and firms’ strategic changes. As such, this study focuses on an </a:t>
            </a:r>
            <a:r>
              <a:rPr lang="en-AU" sz="1600" i="1" u="sng" dirty="0">
                <a:solidFill>
                  <a:srgbClr val="000000"/>
                </a:solidFill>
                <a:latin typeface="Palatino Linotype" panose="02040502050505030304" pitchFamily="18" charset="0"/>
              </a:rPr>
              <a:t>important research </a:t>
            </a:r>
            <a:r>
              <a:rPr lang="en-AU" sz="1600" i="1" dirty="0">
                <a:solidFill>
                  <a:srgbClr val="000000"/>
                </a:solidFill>
                <a:latin typeface="Palatino Linotype" panose="02040502050505030304" pitchFamily="18" charset="0"/>
              </a:rPr>
              <a:t>question:</a:t>
            </a:r>
          </a:p>
          <a:p>
            <a:r>
              <a:rPr lang="en-AU" sz="1600" i="1" dirty="0">
                <a:solidFill>
                  <a:srgbClr val="000000"/>
                </a:solidFill>
                <a:latin typeface="Palatino Linotype" panose="02040502050505030304" pitchFamily="18" charset="0"/>
              </a:rPr>
              <a:t>how do firms’………………?</a:t>
            </a:r>
          </a:p>
          <a:p>
            <a:endParaRPr lang="en-AU" sz="1600" i="1" dirty="0">
              <a:solidFill>
                <a:srgbClr val="000000"/>
              </a:solidFill>
              <a:latin typeface="Palatino Linotype" panose="02040502050505030304" pitchFamily="18" charset="0"/>
            </a:endParaRPr>
          </a:p>
          <a:p>
            <a:r>
              <a:rPr lang="en-AU" sz="1600" b="1" i="1" dirty="0">
                <a:solidFill>
                  <a:srgbClr val="000000"/>
                </a:solidFill>
                <a:latin typeface="Palatino Linotype" panose="02040502050505030304" pitchFamily="18" charset="0"/>
              </a:rPr>
              <a:t>Bridging Conversations</a:t>
            </a:r>
          </a:p>
          <a:p>
            <a:r>
              <a:rPr lang="en-AU" sz="1600" i="1" dirty="0">
                <a:solidFill>
                  <a:srgbClr val="000000"/>
                </a:solidFill>
                <a:latin typeface="Palatino Linotype" panose="02040502050505030304" pitchFamily="18" charset="0"/>
              </a:rPr>
              <a:t>Much prior research has focused on the external causes of change and how decisions to change strategies are made. For example, prior research examines the processes used to make strategic decisions (Brown &amp; Eisenhardt, 1997; Eisenhardt, 1989) and the</a:t>
            </a:r>
          </a:p>
          <a:p>
            <a:r>
              <a:rPr lang="en-AU" sz="1600" i="1" dirty="0">
                <a:solidFill>
                  <a:srgbClr val="000000"/>
                </a:solidFill>
                <a:latin typeface="Palatino Linotype" panose="02040502050505030304" pitchFamily="18" charset="0"/>
              </a:rPr>
              <a:t>initiation of competitive actions (largely tactical) (Chen &amp; Hambrick, 1995).</a:t>
            </a:r>
          </a:p>
          <a:p>
            <a:r>
              <a:rPr lang="en-AU" sz="1600" b="1" i="1" dirty="0">
                <a:solidFill>
                  <a:srgbClr val="000000"/>
                </a:solidFill>
                <a:latin typeface="Palatino Linotype" panose="02040502050505030304" pitchFamily="18" charset="0"/>
              </a:rPr>
              <a:t>Presents Competing Perspectives</a:t>
            </a:r>
          </a:p>
          <a:p>
            <a:r>
              <a:rPr lang="en-AU" sz="1600" i="1" dirty="0">
                <a:solidFill>
                  <a:srgbClr val="000000"/>
                </a:solidFill>
                <a:latin typeface="Palatino Linotype" panose="02040502050505030304" pitchFamily="18" charset="0"/>
              </a:rPr>
              <a:t>This study focuses on how firms’ external relationships moderate the effects of the bundling of resources to improve or create capabilities on SSC; it examines the interdependence of managing internal and external resources for accelerating SSC</a:t>
            </a:r>
          </a:p>
          <a:p>
            <a:endParaRPr lang="en-AU" sz="1600" i="1" dirty="0">
              <a:solidFill>
                <a:srgbClr val="000000"/>
              </a:solidFill>
              <a:latin typeface="Palatino Linotype" panose="02040502050505030304" pitchFamily="18" charset="0"/>
            </a:endParaRPr>
          </a:p>
          <a:p>
            <a:r>
              <a:rPr lang="en-AU" sz="1600" b="1" i="1" dirty="0">
                <a:solidFill>
                  <a:srgbClr val="000000"/>
                </a:solidFill>
                <a:latin typeface="Palatino Linotype" panose="02040502050505030304" pitchFamily="18" charset="0"/>
              </a:rPr>
              <a:t>What will we learn?</a:t>
            </a:r>
          </a:p>
          <a:p>
            <a:r>
              <a:rPr lang="en-AU" sz="1600" i="1" dirty="0">
                <a:solidFill>
                  <a:srgbClr val="000000"/>
                </a:solidFill>
                <a:latin typeface="Palatino Linotype" panose="02040502050505030304" pitchFamily="18" charset="0"/>
              </a:rPr>
              <a:t>First, by exploring the </a:t>
            </a:r>
            <a:r>
              <a:rPr lang="en-AU" sz="1600" i="1" u="sng" dirty="0">
                <a:solidFill>
                  <a:srgbClr val="000000"/>
                </a:solidFill>
                <a:latin typeface="Palatino Linotype" panose="02040502050505030304" pitchFamily="18" charset="0"/>
              </a:rPr>
              <a:t>different effects </a:t>
            </a:r>
            <a:r>
              <a:rPr lang="en-AU" sz="1600" i="1" dirty="0">
                <a:solidFill>
                  <a:srgbClr val="000000"/>
                </a:solidFill>
                <a:latin typeface="Palatino Linotype" panose="02040502050505030304" pitchFamily="18" charset="0"/>
              </a:rPr>
              <a:t>of three bundling processes on SSC, </a:t>
            </a:r>
            <a:r>
              <a:rPr lang="en-AU" sz="1600" i="1" u="sng" dirty="0">
                <a:solidFill>
                  <a:srgbClr val="000000"/>
                </a:solidFill>
                <a:latin typeface="Palatino Linotype" panose="02040502050505030304" pitchFamily="18" charset="0"/>
              </a:rPr>
              <a:t>we extend prior work </a:t>
            </a:r>
            <a:r>
              <a:rPr lang="en-AU" sz="1600" i="1" dirty="0">
                <a:solidFill>
                  <a:srgbClr val="000000"/>
                </a:solidFill>
                <a:latin typeface="Palatino Linotype" panose="02040502050505030304" pitchFamily="18" charset="0"/>
              </a:rPr>
              <a:t>that has examined the effects of resource orchestration on firm strategies and outcomes……This research </a:t>
            </a:r>
            <a:r>
              <a:rPr lang="en-AU" sz="1600" i="1" u="sng" dirty="0">
                <a:solidFill>
                  <a:srgbClr val="000000"/>
                </a:solidFill>
                <a:latin typeface="Palatino Linotype" panose="02040502050505030304" pitchFamily="18" charset="0"/>
              </a:rPr>
              <a:t>extends our understanding of the SSC </a:t>
            </a:r>
            <a:r>
              <a:rPr lang="en-AU" sz="1600" i="1" dirty="0">
                <a:solidFill>
                  <a:srgbClr val="000000"/>
                </a:solidFill>
                <a:latin typeface="Palatino Linotype" panose="02040502050505030304" pitchFamily="18" charset="0"/>
              </a:rPr>
              <a:t>by showing the </a:t>
            </a:r>
            <a:r>
              <a:rPr lang="en-AU" sz="1600" i="1" u="sng" dirty="0">
                <a:solidFill>
                  <a:srgbClr val="000000"/>
                </a:solidFill>
                <a:latin typeface="Palatino Linotype" panose="02040502050505030304" pitchFamily="18" charset="0"/>
              </a:rPr>
              <a:t>influences of </a:t>
            </a:r>
            <a:r>
              <a:rPr lang="en-AU" sz="1600" i="1" dirty="0">
                <a:solidFill>
                  <a:srgbClr val="000000"/>
                </a:solidFill>
                <a:latin typeface="Palatino Linotype" panose="02040502050505030304" pitchFamily="18" charset="0"/>
              </a:rPr>
              <a:t>the internal management of resources…Second, we </a:t>
            </a:r>
            <a:r>
              <a:rPr lang="en-AU" sz="1600" i="1" u="sng" dirty="0">
                <a:solidFill>
                  <a:srgbClr val="000000"/>
                </a:solidFill>
                <a:latin typeface="Palatino Linotype" panose="02040502050505030304" pitchFamily="18" charset="0"/>
              </a:rPr>
              <a:t>answer the call </a:t>
            </a:r>
            <a:r>
              <a:rPr lang="en-AU" sz="1600" i="1" dirty="0">
                <a:solidFill>
                  <a:srgbClr val="000000"/>
                </a:solidFill>
                <a:latin typeface="Palatino Linotype" panose="02040502050505030304" pitchFamily="18" charset="0"/>
              </a:rPr>
              <a:t>for examining the role of external relationships….. ….Finally, this study </a:t>
            </a:r>
            <a:r>
              <a:rPr lang="en-AU" sz="1600" i="1" u="sng" dirty="0">
                <a:solidFill>
                  <a:srgbClr val="000000"/>
                </a:solidFill>
                <a:latin typeface="Palatino Linotype" panose="02040502050505030304" pitchFamily="18" charset="0"/>
              </a:rPr>
              <a:t>theoretically integrates the resource orchestration and relational capital perspectives</a:t>
            </a:r>
          </a:p>
        </p:txBody>
      </p:sp>
    </p:spTree>
    <p:extLst>
      <p:ext uri="{BB962C8B-B14F-4D97-AF65-F5344CB8AC3E}">
        <p14:creationId xmlns:p14="http://schemas.microsoft.com/office/powerpoint/2010/main" val="343900642"/>
      </p:ext>
    </p:extLst>
  </p:cSld>
  <p:clrMapOvr>
    <a:masterClrMapping/>
  </p:clrMapOvr>
</p:sld>
</file>

<file path=ppt/theme/theme1.xml><?xml version="1.0" encoding="utf-8"?>
<a:theme xmlns:a="http://schemas.openxmlformats.org/drawingml/2006/main" name="12-1972_USQ_corp_temp_black_style1[1]">
  <a:themeElements>
    <a:clrScheme name="">
      <a:dk1>
        <a:srgbClr val="000066"/>
      </a:dk1>
      <a:lt1>
        <a:srgbClr val="FFFFFF"/>
      </a:lt1>
      <a:dk2>
        <a:srgbClr val="0000CC"/>
      </a:dk2>
      <a:lt2>
        <a:srgbClr val="FFC400"/>
      </a:lt2>
      <a:accent1>
        <a:srgbClr val="FF6421"/>
      </a:accent1>
      <a:accent2>
        <a:srgbClr val="FFF580"/>
      </a:accent2>
      <a:accent3>
        <a:srgbClr val="AAAAE2"/>
      </a:accent3>
      <a:accent4>
        <a:srgbClr val="DADADA"/>
      </a:accent4>
      <a:accent5>
        <a:srgbClr val="FFB8AB"/>
      </a:accent5>
      <a:accent6>
        <a:srgbClr val="E7DE73"/>
      </a:accent6>
      <a:hlink>
        <a:srgbClr val="99CCFF"/>
      </a:hlink>
      <a:folHlink>
        <a:srgbClr val="0066FF"/>
      </a:folHlink>
    </a:clrScheme>
    <a:fontScheme name="edu_ppt_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pitchFamily="18" charset="0"/>
            <a:cs typeface="Arial" charset="0"/>
          </a:defRPr>
        </a:defPPr>
      </a:lstStyle>
    </a:lnDef>
  </a:objectDefaults>
  <a:extraClrSchemeLst>
    <a:extraClrScheme>
      <a:clrScheme name="edu_ppt_temp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edu_ppt_temp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edu_ppt_temp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1804</TotalTime>
  <Words>2560</Words>
  <Application>Microsoft Office PowerPoint</Application>
  <PresentationFormat>Widescreen</PresentationFormat>
  <Paragraphs>154</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AdvOT72a5abab</vt:lpstr>
      <vt:lpstr>Arial</vt:lpstr>
      <vt:lpstr>Calibri</vt:lpstr>
      <vt:lpstr>Code</vt:lpstr>
      <vt:lpstr>Corbel</vt:lpstr>
      <vt:lpstr>Palatino Linotype</vt:lpstr>
      <vt:lpstr>Times</vt:lpstr>
      <vt:lpstr>Times New Roman</vt:lpstr>
      <vt:lpstr>Verdana</vt:lpstr>
      <vt:lpstr>Wingdings</vt:lpstr>
      <vt:lpstr>12-1972_USQ_corp_temp_black_style1[1]</vt:lpstr>
      <vt:lpstr> ANZAM Doctoral Workshop Preparing a Paper for Publication – Writing Introductions &amp;  Contributions to Theory</vt:lpstr>
      <vt:lpstr>Workshop objectives</vt:lpstr>
      <vt:lpstr>What do quartile 1 journals want?</vt:lpstr>
      <vt:lpstr>Writing a compelling introduction?</vt:lpstr>
      <vt:lpstr>Introduction 1: So what?</vt:lpstr>
      <vt:lpstr>Introduction 2: What do &amp; don’t we know?</vt:lpstr>
      <vt:lpstr>Introduction 3: What will we learn?</vt:lpstr>
      <vt:lpstr>Examples from AMJ (Farh et al, 2017: p. 1117-1118)</vt:lpstr>
      <vt:lpstr>Examples from APJM  (Yi et al. 2016)</vt:lpstr>
      <vt:lpstr>PowerPoint Presentation</vt:lpstr>
      <vt:lpstr>Identifying contributions to theory</vt:lpstr>
      <vt:lpstr>  AMJ Boards Top 6 interesting article factors</vt:lpstr>
      <vt:lpstr>Identifying matrix of theoretical contribution</vt:lpstr>
      <vt:lpstr>Contribution to theory </vt:lpstr>
      <vt:lpstr> </vt:lpstr>
      <vt:lpstr>References</vt:lpstr>
    </vt:vector>
  </TitlesOfParts>
  <Company>University of Southern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Peter Murray</dc:creator>
  <cp:lastModifiedBy>Emma Nixon</cp:lastModifiedBy>
  <cp:revision>60</cp:revision>
  <cp:lastPrinted>2021-11-25T23:07:18Z</cp:lastPrinted>
  <dcterms:created xsi:type="dcterms:W3CDTF">2017-01-16T01:41:22Z</dcterms:created>
  <dcterms:modified xsi:type="dcterms:W3CDTF">2022-01-26T03:12:00Z</dcterms:modified>
</cp:coreProperties>
</file>