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50" r:id="rId2"/>
    <p:sldMasterId id="2147483652" r:id="rId3"/>
    <p:sldMasterId id="2147483654" r:id="rId4"/>
    <p:sldMasterId id="2147483656" r:id="rId5"/>
  </p:sldMasterIdLst>
  <p:notesMasterIdLst>
    <p:notesMasterId r:id="rId21"/>
  </p:notesMasterIdLst>
  <p:handoutMasterIdLst>
    <p:handoutMasterId r:id="rId22"/>
  </p:handoutMasterIdLst>
  <p:sldIdLst>
    <p:sldId id="257" r:id="rId6"/>
    <p:sldId id="258" r:id="rId7"/>
    <p:sldId id="259" r:id="rId8"/>
    <p:sldId id="260" r:id="rId9"/>
    <p:sldId id="261" r:id="rId10"/>
    <p:sldId id="262" r:id="rId11"/>
    <p:sldId id="264" r:id="rId12"/>
    <p:sldId id="265" r:id="rId13"/>
    <p:sldId id="271" r:id="rId14"/>
    <p:sldId id="266" r:id="rId15"/>
    <p:sldId id="267" r:id="rId16"/>
    <p:sldId id="268" r:id="rId17"/>
    <p:sldId id="269" r:id="rId18"/>
    <p:sldId id="270" r:id="rId19"/>
    <p:sldId id="272" r:id="rId20"/>
  </p:sldIdLst>
  <p:sldSz cx="9144000" cy="6858000" type="screen4x3"/>
  <p:notesSz cx="6858000" cy="9144000"/>
  <p:defaultTextStyle>
    <a:defPPr>
      <a:defRPr lang="en-AU"/>
    </a:defPPr>
    <a:lvl1pPr algn="ctr" rtl="0" fontAlgn="base">
      <a:spcBef>
        <a:spcPct val="50000"/>
      </a:spcBef>
      <a:spcAft>
        <a:spcPct val="0"/>
      </a:spcAft>
      <a:defRPr sz="1400" kern="1200">
        <a:solidFill>
          <a:schemeClr val="tx1"/>
        </a:solidFill>
        <a:latin typeface="Arial" pitchFamily="34" charset="0"/>
        <a:ea typeface="ＭＳ Ｐゴシック" pitchFamily="34" charset="-128"/>
        <a:cs typeface="+mn-cs"/>
      </a:defRPr>
    </a:lvl1pPr>
    <a:lvl2pPr marL="457200" algn="ctr" rtl="0" fontAlgn="base">
      <a:spcBef>
        <a:spcPct val="50000"/>
      </a:spcBef>
      <a:spcAft>
        <a:spcPct val="0"/>
      </a:spcAft>
      <a:defRPr sz="1400" kern="1200">
        <a:solidFill>
          <a:schemeClr val="tx1"/>
        </a:solidFill>
        <a:latin typeface="Arial" pitchFamily="34" charset="0"/>
        <a:ea typeface="ＭＳ Ｐゴシック" pitchFamily="34" charset="-128"/>
        <a:cs typeface="+mn-cs"/>
      </a:defRPr>
    </a:lvl2pPr>
    <a:lvl3pPr marL="914400" algn="ctr" rtl="0" fontAlgn="base">
      <a:spcBef>
        <a:spcPct val="50000"/>
      </a:spcBef>
      <a:spcAft>
        <a:spcPct val="0"/>
      </a:spcAft>
      <a:defRPr sz="1400" kern="1200">
        <a:solidFill>
          <a:schemeClr val="tx1"/>
        </a:solidFill>
        <a:latin typeface="Arial" pitchFamily="34" charset="0"/>
        <a:ea typeface="ＭＳ Ｐゴシック" pitchFamily="34" charset="-128"/>
        <a:cs typeface="+mn-cs"/>
      </a:defRPr>
    </a:lvl3pPr>
    <a:lvl4pPr marL="1371600" algn="ctr" rtl="0" fontAlgn="base">
      <a:spcBef>
        <a:spcPct val="50000"/>
      </a:spcBef>
      <a:spcAft>
        <a:spcPct val="0"/>
      </a:spcAft>
      <a:defRPr sz="1400" kern="1200">
        <a:solidFill>
          <a:schemeClr val="tx1"/>
        </a:solidFill>
        <a:latin typeface="Arial" pitchFamily="34" charset="0"/>
        <a:ea typeface="ＭＳ Ｐゴシック" pitchFamily="34" charset="-128"/>
        <a:cs typeface="+mn-cs"/>
      </a:defRPr>
    </a:lvl4pPr>
    <a:lvl5pPr marL="1828800" algn="ctr" rtl="0" fontAlgn="base">
      <a:spcBef>
        <a:spcPct val="50000"/>
      </a:spcBef>
      <a:spcAft>
        <a:spcPct val="0"/>
      </a:spcAft>
      <a:defRPr sz="1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1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1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1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1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04" y="-108"/>
      </p:cViewPr>
      <p:guideLst>
        <p:guide orient="horz" pos="2160"/>
        <p:guide pos="288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cs typeface="Arial" pitchFamily="34" charset="0"/>
              </a:defRPr>
            </a:lvl1pPr>
          </a:lstStyle>
          <a:p>
            <a:fld id="{6C7B3033-3EBD-4F5E-A123-C5C4E9B0F33A}" type="datetimeFigureOut">
              <a:rPr lang="en-US" altLang="en-US"/>
              <a:pPr/>
              <a:t>6/19/2014</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Arial"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cs typeface="Arial" pitchFamily="34" charset="0"/>
              </a:defRPr>
            </a:lvl1pPr>
          </a:lstStyle>
          <a:p>
            <a:fld id="{B1EEF171-B3A0-4991-8553-A4BC4B7EC672}" type="slidenum">
              <a:rPr lang="en-US" altLang="en-US"/>
              <a:pPr/>
              <a:t>‹#›</a:t>
            </a:fld>
            <a:endParaRPr lang="en-US" altLang="en-US"/>
          </a:p>
        </p:txBody>
      </p:sp>
    </p:spTree>
    <p:extLst>
      <p:ext uri="{BB962C8B-B14F-4D97-AF65-F5344CB8AC3E}">
        <p14:creationId xmlns:p14="http://schemas.microsoft.com/office/powerpoint/2010/main" val="1918250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a:latin typeface="Arial" charset="0"/>
                <a:ea typeface="ＭＳ Ｐゴシック" charset="0"/>
                <a:cs typeface="Arial" charset="0"/>
              </a:defRPr>
            </a:lvl1pPr>
          </a:lstStyle>
          <a:p>
            <a:pPr>
              <a:defRPr/>
            </a:pPr>
            <a:endParaRPr lang="en-US"/>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a:latin typeface="Arial" charset="0"/>
                <a:ea typeface="ＭＳ Ｐゴシック" charset="0"/>
                <a:cs typeface="Arial" charset="0"/>
              </a:defRPr>
            </a:lvl1pPr>
          </a:lstStyle>
          <a:p>
            <a:pPr>
              <a:defRPr/>
            </a:pPr>
            <a:endParaRPr lang="en-US"/>
          </a:p>
        </p:txBody>
      </p:sp>
      <p:sp>
        <p:nvSpPr>
          <p:cNvPr id="6349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a:latin typeface="Arial" charset="0"/>
                <a:ea typeface="ＭＳ Ｐゴシック" charset="0"/>
                <a:cs typeface="Arial" charset="0"/>
              </a:defRPr>
            </a:lvl1pPr>
          </a:lstStyle>
          <a:p>
            <a:pPr>
              <a:defRPr/>
            </a:pPr>
            <a:endParaRPr lang="en-US"/>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a:cs typeface="Arial" pitchFamily="34" charset="0"/>
              </a:defRPr>
            </a:lvl1pPr>
          </a:lstStyle>
          <a:p>
            <a:fld id="{537023E0-17C2-4B33-B0C5-15C16D382A3B}" type="slidenum">
              <a:rPr lang="en-AU" altLang="en-US"/>
              <a:pPr/>
              <a:t>‹#›</a:t>
            </a:fld>
            <a:endParaRPr lang="en-AU" altLang="en-US"/>
          </a:p>
        </p:txBody>
      </p:sp>
    </p:spTree>
    <p:extLst>
      <p:ext uri="{BB962C8B-B14F-4D97-AF65-F5344CB8AC3E}">
        <p14:creationId xmlns:p14="http://schemas.microsoft.com/office/powerpoint/2010/main" val="3091025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Arial" charset="0"/>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Arial" charset="0"/>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Arial" charset="0"/>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Arial" charset="0"/>
        <a:cs typeface="Arial"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395288" y="1412875"/>
            <a:ext cx="8389937" cy="23050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spcBef>
                <a:spcPct val="0"/>
              </a:spcBef>
            </a:pPr>
            <a:r>
              <a:rPr lang="en-US" altLang="en-US" sz="1800"/>
              <a:t>    </a:t>
            </a:r>
          </a:p>
        </p:txBody>
      </p:sp>
      <p:pic>
        <p:nvPicPr>
          <p:cNvPr id="5" name="Picture 14" descr="Monash_logo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368300"/>
            <a:ext cx="41767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37"/>
          <p:cNvGrpSpPr>
            <a:grpSpLocks/>
          </p:cNvGrpSpPr>
          <p:nvPr/>
        </p:nvGrpSpPr>
        <p:grpSpPr bwMode="auto">
          <a:xfrm>
            <a:off x="395288" y="944563"/>
            <a:ext cx="8389937" cy="541337"/>
            <a:chOff x="249" y="595"/>
            <a:chExt cx="5285" cy="341"/>
          </a:xfrm>
        </p:grpSpPr>
        <p:sp>
          <p:nvSpPr>
            <p:cNvPr id="7" name="Rectangle 31"/>
            <p:cNvSpPr>
              <a:spLocks noChangeArrowheads="1"/>
            </p:cNvSpPr>
            <p:nvPr/>
          </p:nvSpPr>
          <p:spPr bwMode="auto">
            <a:xfrm rot="2700000">
              <a:off x="691" y="664"/>
              <a:ext cx="273" cy="2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sp>
          <p:nvSpPr>
            <p:cNvPr id="8" name="Rectangle 32"/>
            <p:cNvSpPr>
              <a:spLocks noChangeArrowheads="1"/>
            </p:cNvSpPr>
            <p:nvPr/>
          </p:nvSpPr>
          <p:spPr bwMode="auto">
            <a:xfrm>
              <a:off x="249" y="595"/>
              <a:ext cx="5285" cy="3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76000" tIns="46800" anchor="ct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algn="l" eaLnBrk="1" hangingPunct="1">
                <a:spcBef>
                  <a:spcPct val="0"/>
                </a:spcBef>
              </a:pPr>
              <a:r>
                <a:rPr lang="en-US" altLang="en-US" sz="1800" b="1">
                  <a:solidFill>
                    <a:schemeClr val="bg1"/>
                  </a:solidFill>
                </a:rPr>
                <a:t>Business and Economics</a:t>
              </a:r>
            </a:p>
          </p:txBody>
        </p:sp>
      </p:grpSp>
      <p:sp>
        <p:nvSpPr>
          <p:cNvPr id="3075" name="Rectangle 3"/>
          <p:cNvSpPr>
            <a:spLocks noGrp="1" noChangeArrowheads="1"/>
          </p:cNvSpPr>
          <p:nvPr>
            <p:ph type="ctrTitle"/>
          </p:nvPr>
        </p:nvSpPr>
        <p:spPr>
          <a:xfrm>
            <a:off x="971550" y="1557338"/>
            <a:ext cx="7813675" cy="1223962"/>
          </a:xfrm>
        </p:spPr>
        <p:txBody>
          <a:bodyPr tIns="45720"/>
          <a:lstStyle>
            <a:lvl1pPr>
              <a:defRPr sz="4200" b="0">
                <a:solidFill>
                  <a:schemeClr val="bg1"/>
                </a:solidFill>
              </a:defRPr>
            </a:lvl1pPr>
          </a:lstStyle>
          <a:p>
            <a:r>
              <a:rPr lang="en-US"/>
              <a:t>Click to edit Master title style</a:t>
            </a:r>
          </a:p>
        </p:txBody>
      </p:sp>
      <p:sp>
        <p:nvSpPr>
          <p:cNvPr id="3076" name="Rectangle 4"/>
          <p:cNvSpPr>
            <a:spLocks noGrp="1" noChangeArrowheads="1"/>
          </p:cNvSpPr>
          <p:nvPr>
            <p:ph type="subTitle" idx="1"/>
          </p:nvPr>
        </p:nvSpPr>
        <p:spPr>
          <a:xfrm>
            <a:off x="971550" y="2924175"/>
            <a:ext cx="7813675" cy="647700"/>
          </a:xfrm>
        </p:spPr>
        <p:txBody>
          <a:bodyPr tIns="45720"/>
          <a:lstStyle>
            <a:lvl1pPr marL="0" indent="0">
              <a:spcAft>
                <a:spcPct val="0"/>
              </a:spcAft>
              <a:buFont typeface="Wingdings" charset="2"/>
              <a:buNone/>
              <a:defRPr sz="1400">
                <a:solidFill>
                  <a:schemeClr val="bg1"/>
                </a:solidFill>
              </a:defRPr>
            </a:lvl1pPr>
          </a:lstStyle>
          <a:p>
            <a:r>
              <a:rPr lang="en-US"/>
              <a:t>Click to edit Master subtitle style</a:t>
            </a:r>
          </a:p>
        </p:txBody>
      </p:sp>
    </p:spTree>
    <p:extLst>
      <p:ext uri="{BB962C8B-B14F-4D97-AF65-F5344CB8AC3E}">
        <p14:creationId xmlns:p14="http://schemas.microsoft.com/office/powerpoint/2010/main" val="1982959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D5622D2B-EDF5-4F84-A128-3D4BAA7EEA67}" type="slidenum">
              <a:rPr lang="en-AU" altLang="en-US"/>
              <a:pPr/>
              <a:t>‹#›</a:t>
            </a:fld>
            <a:endParaRPr lang="en-AU" altLang="en-US"/>
          </a:p>
        </p:txBody>
      </p:sp>
    </p:spTree>
    <p:extLst>
      <p:ext uri="{BB962C8B-B14F-4D97-AF65-F5344CB8AC3E}">
        <p14:creationId xmlns:p14="http://schemas.microsoft.com/office/powerpoint/2010/main" val="1710190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9100" y="944563"/>
            <a:ext cx="2124075" cy="5472112"/>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395288" y="944563"/>
            <a:ext cx="6221412" cy="5472112"/>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2C3D0F90-EE9C-4781-A7ED-5B7CE18CFADF}" type="slidenum">
              <a:rPr lang="en-AU" altLang="en-US"/>
              <a:pPr/>
              <a:t>‹#›</a:t>
            </a:fld>
            <a:endParaRPr lang="en-AU" altLang="en-US"/>
          </a:p>
        </p:txBody>
      </p:sp>
    </p:spTree>
    <p:extLst>
      <p:ext uri="{BB962C8B-B14F-4D97-AF65-F5344CB8AC3E}">
        <p14:creationId xmlns:p14="http://schemas.microsoft.com/office/powerpoint/2010/main" val="24900980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5"/>
          <p:cNvSpPr>
            <a:spLocks noChangeArrowheads="1"/>
          </p:cNvSpPr>
          <p:nvPr/>
        </p:nvSpPr>
        <p:spPr bwMode="auto">
          <a:xfrm>
            <a:off x="395288" y="3681413"/>
            <a:ext cx="8389937" cy="28082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sp>
        <p:nvSpPr>
          <p:cNvPr id="5" name="Rectangle 12"/>
          <p:cNvSpPr>
            <a:spLocks noChangeArrowheads="1"/>
          </p:cNvSpPr>
          <p:nvPr/>
        </p:nvSpPr>
        <p:spPr bwMode="auto">
          <a:xfrm>
            <a:off x="395288" y="1412875"/>
            <a:ext cx="8389937" cy="23050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spcBef>
                <a:spcPct val="0"/>
              </a:spcBef>
            </a:pPr>
            <a:r>
              <a:rPr lang="en-US" altLang="en-US" sz="1800"/>
              <a:t>    </a:t>
            </a:r>
          </a:p>
        </p:txBody>
      </p:sp>
      <p:pic>
        <p:nvPicPr>
          <p:cNvPr id="6" name="Picture 27" descr="Monash_logo_rg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188" y="368300"/>
            <a:ext cx="417671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7" name="Group 32"/>
          <p:cNvGrpSpPr>
            <a:grpSpLocks/>
          </p:cNvGrpSpPr>
          <p:nvPr/>
        </p:nvGrpSpPr>
        <p:grpSpPr bwMode="auto">
          <a:xfrm>
            <a:off x="395288" y="944563"/>
            <a:ext cx="8389937" cy="541337"/>
            <a:chOff x="249" y="595"/>
            <a:chExt cx="5285" cy="341"/>
          </a:xfrm>
        </p:grpSpPr>
        <p:sp>
          <p:nvSpPr>
            <p:cNvPr id="8" name="Rectangle 30"/>
            <p:cNvSpPr>
              <a:spLocks noChangeArrowheads="1"/>
            </p:cNvSpPr>
            <p:nvPr userDrawn="1"/>
          </p:nvSpPr>
          <p:spPr bwMode="auto">
            <a:xfrm rot="2700000">
              <a:off x="691" y="664"/>
              <a:ext cx="273" cy="27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sp>
          <p:nvSpPr>
            <p:cNvPr id="9" name="Rectangle 24"/>
            <p:cNvSpPr>
              <a:spLocks noChangeArrowheads="1"/>
            </p:cNvSpPr>
            <p:nvPr/>
          </p:nvSpPr>
          <p:spPr bwMode="auto">
            <a:xfrm>
              <a:off x="249" y="595"/>
              <a:ext cx="5285" cy="3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576000" tIns="46800" anchor="ct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algn="l" eaLnBrk="1" hangingPunct="1">
                <a:spcBef>
                  <a:spcPct val="0"/>
                </a:spcBef>
              </a:pPr>
              <a:r>
                <a:rPr lang="en-US" altLang="en-US" sz="1800" b="1">
                  <a:solidFill>
                    <a:schemeClr val="bg1"/>
                  </a:solidFill>
                </a:rPr>
                <a:t>Business and Economics</a:t>
              </a:r>
            </a:p>
          </p:txBody>
        </p:sp>
      </p:grpSp>
      <p:sp>
        <p:nvSpPr>
          <p:cNvPr id="6146" name="Rectangle 2"/>
          <p:cNvSpPr>
            <a:spLocks noGrp="1" noChangeArrowheads="1"/>
          </p:cNvSpPr>
          <p:nvPr>
            <p:ph type="ctrTitle"/>
          </p:nvPr>
        </p:nvSpPr>
        <p:spPr>
          <a:xfrm>
            <a:off x="971550" y="1557338"/>
            <a:ext cx="7669213" cy="1470025"/>
          </a:xfrm>
        </p:spPr>
        <p:txBody>
          <a:bodyPr lIns="0" anchor="t"/>
          <a:lstStyle>
            <a:lvl1pPr algn="l">
              <a:defRPr sz="4200">
                <a:solidFill>
                  <a:schemeClr val="bg1"/>
                </a:solidFill>
              </a:defRPr>
            </a:lvl1pPr>
          </a:lstStyle>
          <a:p>
            <a:endParaRPr lang="en-US"/>
          </a:p>
        </p:txBody>
      </p:sp>
      <p:sp>
        <p:nvSpPr>
          <p:cNvPr id="6147" name="Rectangle 3"/>
          <p:cNvSpPr>
            <a:spLocks noGrp="1" noChangeArrowheads="1"/>
          </p:cNvSpPr>
          <p:nvPr>
            <p:ph type="subTitle" idx="1"/>
          </p:nvPr>
        </p:nvSpPr>
        <p:spPr>
          <a:xfrm>
            <a:off x="971550" y="4652963"/>
            <a:ext cx="7686675" cy="1752600"/>
          </a:xfrm>
        </p:spPr>
        <p:txBody>
          <a:bodyPr lIns="0" anchor="b"/>
          <a:lstStyle>
            <a:lvl1pPr marL="0" indent="0">
              <a:spcBef>
                <a:spcPct val="0"/>
              </a:spcBef>
              <a:buFontTx/>
              <a:buNone/>
              <a:defRPr sz="1400">
                <a:solidFill>
                  <a:schemeClr val="bg1"/>
                </a:solidFill>
              </a:defRPr>
            </a:lvl1pPr>
          </a:lstStyle>
          <a:p>
            <a:r>
              <a:rPr lang="en-US"/>
              <a:t>Click to edit Master subtitle style</a:t>
            </a:r>
          </a:p>
        </p:txBody>
      </p:sp>
    </p:spTree>
    <p:extLst>
      <p:ext uri="{BB962C8B-B14F-4D97-AF65-F5344CB8AC3E}">
        <p14:creationId xmlns:p14="http://schemas.microsoft.com/office/powerpoint/2010/main" val="3273243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A9D23FAE-57E1-43B6-A398-F8CA538F491E}" type="slidenum">
              <a:rPr lang="en-AU" altLang="en-US"/>
              <a:pPr/>
              <a:t>‹#›</a:t>
            </a:fld>
            <a:endParaRPr lang="en-AU" altLang="en-US"/>
          </a:p>
        </p:txBody>
      </p:sp>
    </p:spTree>
    <p:extLst>
      <p:ext uri="{BB962C8B-B14F-4D97-AF65-F5344CB8AC3E}">
        <p14:creationId xmlns:p14="http://schemas.microsoft.com/office/powerpoint/2010/main" val="38748012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A3375224-D5E9-4CA0-9AFE-3031F2D78067}" type="slidenum">
              <a:rPr lang="en-AU" altLang="en-US"/>
              <a:pPr/>
              <a:t>‹#›</a:t>
            </a:fld>
            <a:endParaRPr lang="en-AU" altLang="en-US"/>
          </a:p>
        </p:txBody>
      </p:sp>
    </p:spTree>
    <p:extLst>
      <p:ext uri="{BB962C8B-B14F-4D97-AF65-F5344CB8AC3E}">
        <p14:creationId xmlns:p14="http://schemas.microsoft.com/office/powerpoint/2010/main" val="19680311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6"/>
          <p:cNvSpPr>
            <a:spLocks noGrp="1" noChangeArrowheads="1"/>
          </p:cNvSpPr>
          <p:nvPr>
            <p:ph type="sldNum" sz="quarter" idx="12"/>
          </p:nvPr>
        </p:nvSpPr>
        <p:spPr>
          <a:ln/>
        </p:spPr>
        <p:txBody>
          <a:bodyPr/>
          <a:lstStyle>
            <a:lvl1pPr>
              <a:defRPr/>
            </a:lvl1pPr>
          </a:lstStyle>
          <a:p>
            <a:fld id="{BD494EC4-EEDE-417F-B987-CCAFE9012C84}" type="slidenum">
              <a:rPr lang="en-AU" altLang="en-US"/>
              <a:pPr/>
              <a:t>‹#›</a:t>
            </a:fld>
            <a:endParaRPr lang="en-AU" altLang="en-US"/>
          </a:p>
        </p:txBody>
      </p:sp>
    </p:spTree>
    <p:extLst>
      <p:ext uri="{BB962C8B-B14F-4D97-AF65-F5344CB8AC3E}">
        <p14:creationId xmlns:p14="http://schemas.microsoft.com/office/powerpoint/2010/main" val="12641325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9" name="Rectangle 6"/>
          <p:cNvSpPr>
            <a:spLocks noGrp="1" noChangeArrowheads="1"/>
          </p:cNvSpPr>
          <p:nvPr>
            <p:ph type="sldNum" sz="quarter" idx="12"/>
          </p:nvPr>
        </p:nvSpPr>
        <p:spPr>
          <a:ln/>
        </p:spPr>
        <p:txBody>
          <a:bodyPr/>
          <a:lstStyle>
            <a:lvl1pPr>
              <a:defRPr/>
            </a:lvl1pPr>
          </a:lstStyle>
          <a:p>
            <a:fld id="{88B46438-D31F-4617-94C8-727CB34F5EDB}" type="slidenum">
              <a:rPr lang="en-AU" altLang="en-US"/>
              <a:pPr/>
              <a:t>‹#›</a:t>
            </a:fld>
            <a:endParaRPr lang="en-AU" altLang="en-US"/>
          </a:p>
        </p:txBody>
      </p:sp>
    </p:spTree>
    <p:extLst>
      <p:ext uri="{BB962C8B-B14F-4D97-AF65-F5344CB8AC3E}">
        <p14:creationId xmlns:p14="http://schemas.microsoft.com/office/powerpoint/2010/main" val="1716193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5" name="Rectangle 6"/>
          <p:cNvSpPr>
            <a:spLocks noGrp="1" noChangeArrowheads="1"/>
          </p:cNvSpPr>
          <p:nvPr>
            <p:ph type="sldNum" sz="quarter" idx="12"/>
          </p:nvPr>
        </p:nvSpPr>
        <p:spPr>
          <a:ln/>
        </p:spPr>
        <p:txBody>
          <a:bodyPr/>
          <a:lstStyle>
            <a:lvl1pPr>
              <a:defRPr/>
            </a:lvl1pPr>
          </a:lstStyle>
          <a:p>
            <a:fld id="{A1CC8780-E39C-4305-83E6-3E8A56D52B32}" type="slidenum">
              <a:rPr lang="en-AU" altLang="en-US"/>
              <a:pPr/>
              <a:t>‹#›</a:t>
            </a:fld>
            <a:endParaRPr lang="en-AU" altLang="en-US"/>
          </a:p>
        </p:txBody>
      </p:sp>
    </p:spTree>
    <p:extLst>
      <p:ext uri="{BB962C8B-B14F-4D97-AF65-F5344CB8AC3E}">
        <p14:creationId xmlns:p14="http://schemas.microsoft.com/office/powerpoint/2010/main" val="21797247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4" name="Rectangle 6"/>
          <p:cNvSpPr>
            <a:spLocks noGrp="1" noChangeArrowheads="1"/>
          </p:cNvSpPr>
          <p:nvPr>
            <p:ph type="sldNum" sz="quarter" idx="12"/>
          </p:nvPr>
        </p:nvSpPr>
        <p:spPr>
          <a:ln/>
        </p:spPr>
        <p:txBody>
          <a:bodyPr/>
          <a:lstStyle>
            <a:lvl1pPr>
              <a:defRPr/>
            </a:lvl1pPr>
          </a:lstStyle>
          <a:p>
            <a:fld id="{B00E29ED-839E-457E-A93C-883EE026C7F1}" type="slidenum">
              <a:rPr lang="en-AU" altLang="en-US"/>
              <a:pPr/>
              <a:t>‹#›</a:t>
            </a:fld>
            <a:endParaRPr lang="en-AU" altLang="en-US"/>
          </a:p>
        </p:txBody>
      </p:sp>
    </p:spTree>
    <p:extLst>
      <p:ext uri="{BB962C8B-B14F-4D97-AF65-F5344CB8AC3E}">
        <p14:creationId xmlns:p14="http://schemas.microsoft.com/office/powerpoint/2010/main" val="32837141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6"/>
          <p:cNvSpPr>
            <a:spLocks noGrp="1" noChangeArrowheads="1"/>
          </p:cNvSpPr>
          <p:nvPr>
            <p:ph type="sldNum" sz="quarter" idx="12"/>
          </p:nvPr>
        </p:nvSpPr>
        <p:spPr>
          <a:ln/>
        </p:spPr>
        <p:txBody>
          <a:bodyPr/>
          <a:lstStyle>
            <a:lvl1pPr>
              <a:defRPr/>
            </a:lvl1pPr>
          </a:lstStyle>
          <a:p>
            <a:fld id="{332FCF98-EEC0-4BC9-BF7F-D2F7549BD7B3}" type="slidenum">
              <a:rPr lang="en-AU" altLang="en-US"/>
              <a:pPr/>
              <a:t>‹#›</a:t>
            </a:fld>
            <a:endParaRPr lang="en-AU" altLang="en-US"/>
          </a:p>
        </p:txBody>
      </p:sp>
    </p:spTree>
    <p:extLst>
      <p:ext uri="{BB962C8B-B14F-4D97-AF65-F5344CB8AC3E}">
        <p14:creationId xmlns:p14="http://schemas.microsoft.com/office/powerpoint/2010/main" val="3289928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A173C365-7260-464B-A38F-0CC1AD169F3A}" type="slidenum">
              <a:rPr lang="en-AU" altLang="en-US"/>
              <a:pPr/>
              <a:t>‹#›</a:t>
            </a:fld>
            <a:endParaRPr lang="en-AU" altLang="en-US"/>
          </a:p>
        </p:txBody>
      </p:sp>
    </p:spTree>
    <p:extLst>
      <p:ext uri="{BB962C8B-B14F-4D97-AF65-F5344CB8AC3E}">
        <p14:creationId xmlns:p14="http://schemas.microsoft.com/office/powerpoint/2010/main" val="11569685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6"/>
          <p:cNvSpPr>
            <a:spLocks noGrp="1" noChangeArrowheads="1"/>
          </p:cNvSpPr>
          <p:nvPr>
            <p:ph type="sldNum" sz="quarter" idx="12"/>
          </p:nvPr>
        </p:nvSpPr>
        <p:spPr>
          <a:ln/>
        </p:spPr>
        <p:txBody>
          <a:bodyPr/>
          <a:lstStyle>
            <a:lvl1pPr>
              <a:defRPr/>
            </a:lvl1pPr>
          </a:lstStyle>
          <a:p>
            <a:fld id="{78976B52-17B8-4AE0-825C-79DD6861A9CA}" type="slidenum">
              <a:rPr lang="en-AU" altLang="en-US"/>
              <a:pPr/>
              <a:t>‹#›</a:t>
            </a:fld>
            <a:endParaRPr lang="en-AU" altLang="en-US"/>
          </a:p>
        </p:txBody>
      </p:sp>
    </p:spTree>
    <p:extLst>
      <p:ext uri="{BB962C8B-B14F-4D97-AF65-F5344CB8AC3E}">
        <p14:creationId xmlns:p14="http://schemas.microsoft.com/office/powerpoint/2010/main" val="29714481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60055790-E5AD-40B5-A84F-5DBA4F94C94F}" type="slidenum">
              <a:rPr lang="en-AU" altLang="en-US"/>
              <a:pPr/>
              <a:t>‹#›</a:t>
            </a:fld>
            <a:endParaRPr lang="en-AU" altLang="en-US"/>
          </a:p>
        </p:txBody>
      </p:sp>
    </p:spTree>
    <p:extLst>
      <p:ext uri="{BB962C8B-B14F-4D97-AF65-F5344CB8AC3E}">
        <p14:creationId xmlns:p14="http://schemas.microsoft.com/office/powerpoint/2010/main" val="5889551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6063" y="333375"/>
            <a:ext cx="2090737" cy="5792788"/>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323850" y="333375"/>
            <a:ext cx="6119813" cy="5792788"/>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72F1FFF4-E1B6-45E9-8076-E5B21121A013}" type="slidenum">
              <a:rPr lang="en-AU" altLang="en-US"/>
              <a:pPr/>
              <a:t>‹#›</a:t>
            </a:fld>
            <a:endParaRPr lang="en-AU" altLang="en-US"/>
          </a:p>
        </p:txBody>
      </p:sp>
    </p:spTree>
    <p:extLst>
      <p:ext uri="{BB962C8B-B14F-4D97-AF65-F5344CB8AC3E}">
        <p14:creationId xmlns:p14="http://schemas.microsoft.com/office/powerpoint/2010/main" val="6449479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19"/>
          <p:cNvSpPr>
            <a:spLocks noGrp="1" noChangeArrowheads="1"/>
          </p:cNvSpPr>
          <p:nvPr>
            <p:ph type="sldNum" sz="quarter" idx="12"/>
          </p:nvPr>
        </p:nvSpPr>
        <p:spPr>
          <a:ln/>
        </p:spPr>
        <p:txBody>
          <a:bodyPr/>
          <a:lstStyle>
            <a:lvl1pPr>
              <a:defRPr/>
            </a:lvl1pPr>
          </a:lstStyle>
          <a:p>
            <a:fld id="{E0605A45-7B58-4CBF-ACB6-648F69DEFE81}" type="slidenum">
              <a:rPr lang="en-AU" altLang="en-US"/>
              <a:pPr/>
              <a:t>‹#›</a:t>
            </a:fld>
            <a:endParaRPr lang="en-AU" altLang="en-US"/>
          </a:p>
        </p:txBody>
      </p:sp>
    </p:spTree>
    <p:extLst>
      <p:ext uri="{BB962C8B-B14F-4D97-AF65-F5344CB8AC3E}">
        <p14:creationId xmlns:p14="http://schemas.microsoft.com/office/powerpoint/2010/main" val="6691564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19"/>
          <p:cNvSpPr>
            <a:spLocks noGrp="1" noChangeArrowheads="1"/>
          </p:cNvSpPr>
          <p:nvPr>
            <p:ph type="sldNum" sz="quarter" idx="12"/>
          </p:nvPr>
        </p:nvSpPr>
        <p:spPr>
          <a:ln/>
        </p:spPr>
        <p:txBody>
          <a:bodyPr/>
          <a:lstStyle>
            <a:lvl1pPr>
              <a:defRPr/>
            </a:lvl1pPr>
          </a:lstStyle>
          <a:p>
            <a:fld id="{154E2694-54CB-4FA3-8011-A033896B7A98}" type="slidenum">
              <a:rPr lang="en-AU" altLang="en-US"/>
              <a:pPr/>
              <a:t>‹#›</a:t>
            </a:fld>
            <a:endParaRPr lang="en-AU" altLang="en-US"/>
          </a:p>
        </p:txBody>
      </p:sp>
    </p:spTree>
    <p:extLst>
      <p:ext uri="{BB962C8B-B14F-4D97-AF65-F5344CB8AC3E}">
        <p14:creationId xmlns:p14="http://schemas.microsoft.com/office/powerpoint/2010/main" val="26504693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19"/>
          <p:cNvSpPr>
            <a:spLocks noGrp="1" noChangeArrowheads="1"/>
          </p:cNvSpPr>
          <p:nvPr>
            <p:ph type="sldNum" sz="quarter" idx="12"/>
          </p:nvPr>
        </p:nvSpPr>
        <p:spPr>
          <a:ln/>
        </p:spPr>
        <p:txBody>
          <a:bodyPr/>
          <a:lstStyle>
            <a:lvl1pPr>
              <a:defRPr/>
            </a:lvl1pPr>
          </a:lstStyle>
          <a:p>
            <a:fld id="{1EDEC5EA-695F-420F-B324-568741055133}" type="slidenum">
              <a:rPr lang="en-AU" altLang="en-US"/>
              <a:pPr/>
              <a:t>‹#›</a:t>
            </a:fld>
            <a:endParaRPr lang="en-AU" altLang="en-US"/>
          </a:p>
        </p:txBody>
      </p:sp>
    </p:spTree>
    <p:extLst>
      <p:ext uri="{BB962C8B-B14F-4D97-AF65-F5344CB8AC3E}">
        <p14:creationId xmlns:p14="http://schemas.microsoft.com/office/powerpoint/2010/main" val="3698808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19"/>
          <p:cNvSpPr>
            <a:spLocks noGrp="1" noChangeArrowheads="1"/>
          </p:cNvSpPr>
          <p:nvPr>
            <p:ph type="sldNum" sz="quarter" idx="12"/>
          </p:nvPr>
        </p:nvSpPr>
        <p:spPr>
          <a:ln/>
        </p:spPr>
        <p:txBody>
          <a:bodyPr/>
          <a:lstStyle>
            <a:lvl1pPr>
              <a:defRPr/>
            </a:lvl1pPr>
          </a:lstStyle>
          <a:p>
            <a:fld id="{B00A664A-DDB8-4546-8922-AC9458F05A2D}" type="slidenum">
              <a:rPr lang="en-AU" altLang="en-US"/>
              <a:pPr/>
              <a:t>‹#›</a:t>
            </a:fld>
            <a:endParaRPr lang="en-AU" altLang="en-US"/>
          </a:p>
        </p:txBody>
      </p:sp>
    </p:spTree>
    <p:extLst>
      <p:ext uri="{BB962C8B-B14F-4D97-AF65-F5344CB8AC3E}">
        <p14:creationId xmlns:p14="http://schemas.microsoft.com/office/powerpoint/2010/main" val="32818499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8"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9" name="Rectangle 19"/>
          <p:cNvSpPr>
            <a:spLocks noGrp="1" noChangeArrowheads="1"/>
          </p:cNvSpPr>
          <p:nvPr>
            <p:ph type="sldNum" sz="quarter" idx="12"/>
          </p:nvPr>
        </p:nvSpPr>
        <p:spPr>
          <a:ln/>
        </p:spPr>
        <p:txBody>
          <a:bodyPr/>
          <a:lstStyle>
            <a:lvl1pPr>
              <a:defRPr/>
            </a:lvl1pPr>
          </a:lstStyle>
          <a:p>
            <a:fld id="{C85AF964-561E-4E49-8EEC-A564CEA06B70}" type="slidenum">
              <a:rPr lang="en-AU" altLang="en-US"/>
              <a:pPr/>
              <a:t>‹#›</a:t>
            </a:fld>
            <a:endParaRPr lang="en-AU" altLang="en-US"/>
          </a:p>
        </p:txBody>
      </p:sp>
    </p:spTree>
    <p:extLst>
      <p:ext uri="{BB962C8B-B14F-4D97-AF65-F5344CB8AC3E}">
        <p14:creationId xmlns:p14="http://schemas.microsoft.com/office/powerpoint/2010/main" val="10552386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4"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5" name="Rectangle 19"/>
          <p:cNvSpPr>
            <a:spLocks noGrp="1" noChangeArrowheads="1"/>
          </p:cNvSpPr>
          <p:nvPr>
            <p:ph type="sldNum" sz="quarter" idx="12"/>
          </p:nvPr>
        </p:nvSpPr>
        <p:spPr>
          <a:ln/>
        </p:spPr>
        <p:txBody>
          <a:bodyPr/>
          <a:lstStyle>
            <a:lvl1pPr>
              <a:defRPr/>
            </a:lvl1pPr>
          </a:lstStyle>
          <a:p>
            <a:fld id="{3E66372F-6B15-4652-983E-95753AC6A4BE}" type="slidenum">
              <a:rPr lang="en-AU" altLang="en-US"/>
              <a:pPr/>
              <a:t>‹#›</a:t>
            </a:fld>
            <a:endParaRPr lang="en-AU" altLang="en-US"/>
          </a:p>
        </p:txBody>
      </p:sp>
    </p:spTree>
    <p:extLst>
      <p:ext uri="{BB962C8B-B14F-4D97-AF65-F5344CB8AC3E}">
        <p14:creationId xmlns:p14="http://schemas.microsoft.com/office/powerpoint/2010/main" val="10933676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3"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4" name="Rectangle 19"/>
          <p:cNvSpPr>
            <a:spLocks noGrp="1" noChangeArrowheads="1"/>
          </p:cNvSpPr>
          <p:nvPr>
            <p:ph type="sldNum" sz="quarter" idx="12"/>
          </p:nvPr>
        </p:nvSpPr>
        <p:spPr>
          <a:ln/>
        </p:spPr>
        <p:txBody>
          <a:bodyPr/>
          <a:lstStyle>
            <a:lvl1pPr>
              <a:defRPr/>
            </a:lvl1pPr>
          </a:lstStyle>
          <a:p>
            <a:fld id="{F040EB15-4B57-4883-BEE2-503157099314}" type="slidenum">
              <a:rPr lang="en-AU" altLang="en-US"/>
              <a:pPr/>
              <a:t>‹#›</a:t>
            </a:fld>
            <a:endParaRPr lang="en-AU" altLang="en-US"/>
          </a:p>
        </p:txBody>
      </p:sp>
    </p:spTree>
    <p:extLst>
      <p:ext uri="{BB962C8B-B14F-4D97-AF65-F5344CB8AC3E}">
        <p14:creationId xmlns:p14="http://schemas.microsoft.com/office/powerpoint/2010/main" val="2596245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24DF4A88-BC0A-4EE0-920D-05D4EED136CD}" type="slidenum">
              <a:rPr lang="en-AU" altLang="en-US"/>
              <a:pPr/>
              <a:t>‹#›</a:t>
            </a:fld>
            <a:endParaRPr lang="en-AU" altLang="en-US"/>
          </a:p>
        </p:txBody>
      </p:sp>
    </p:spTree>
    <p:extLst>
      <p:ext uri="{BB962C8B-B14F-4D97-AF65-F5344CB8AC3E}">
        <p14:creationId xmlns:p14="http://schemas.microsoft.com/office/powerpoint/2010/main" val="34642868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19"/>
          <p:cNvSpPr>
            <a:spLocks noGrp="1" noChangeArrowheads="1"/>
          </p:cNvSpPr>
          <p:nvPr>
            <p:ph type="sldNum" sz="quarter" idx="12"/>
          </p:nvPr>
        </p:nvSpPr>
        <p:spPr>
          <a:ln/>
        </p:spPr>
        <p:txBody>
          <a:bodyPr/>
          <a:lstStyle>
            <a:lvl1pPr>
              <a:defRPr/>
            </a:lvl1pPr>
          </a:lstStyle>
          <a:p>
            <a:fld id="{87F6DB37-ED1C-4818-BB3F-22B49F2C0C0B}" type="slidenum">
              <a:rPr lang="en-AU" altLang="en-US"/>
              <a:pPr/>
              <a:t>‹#›</a:t>
            </a:fld>
            <a:endParaRPr lang="en-AU" altLang="en-US"/>
          </a:p>
        </p:txBody>
      </p:sp>
    </p:spTree>
    <p:extLst>
      <p:ext uri="{BB962C8B-B14F-4D97-AF65-F5344CB8AC3E}">
        <p14:creationId xmlns:p14="http://schemas.microsoft.com/office/powerpoint/2010/main" val="13031626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19"/>
          <p:cNvSpPr>
            <a:spLocks noGrp="1" noChangeArrowheads="1"/>
          </p:cNvSpPr>
          <p:nvPr>
            <p:ph type="sldNum" sz="quarter" idx="12"/>
          </p:nvPr>
        </p:nvSpPr>
        <p:spPr>
          <a:ln/>
        </p:spPr>
        <p:txBody>
          <a:bodyPr/>
          <a:lstStyle>
            <a:lvl1pPr>
              <a:defRPr/>
            </a:lvl1pPr>
          </a:lstStyle>
          <a:p>
            <a:fld id="{4BF154EF-712E-4ED9-AA7B-E3498DF5F9FA}" type="slidenum">
              <a:rPr lang="en-AU" altLang="en-US"/>
              <a:pPr/>
              <a:t>‹#›</a:t>
            </a:fld>
            <a:endParaRPr lang="en-AU" altLang="en-US"/>
          </a:p>
        </p:txBody>
      </p:sp>
    </p:spTree>
    <p:extLst>
      <p:ext uri="{BB962C8B-B14F-4D97-AF65-F5344CB8AC3E}">
        <p14:creationId xmlns:p14="http://schemas.microsoft.com/office/powerpoint/2010/main" val="33928304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19"/>
          <p:cNvSpPr>
            <a:spLocks noGrp="1" noChangeArrowheads="1"/>
          </p:cNvSpPr>
          <p:nvPr>
            <p:ph type="sldNum" sz="quarter" idx="12"/>
          </p:nvPr>
        </p:nvSpPr>
        <p:spPr>
          <a:ln/>
        </p:spPr>
        <p:txBody>
          <a:bodyPr/>
          <a:lstStyle>
            <a:lvl1pPr>
              <a:defRPr/>
            </a:lvl1pPr>
          </a:lstStyle>
          <a:p>
            <a:fld id="{D822D1FC-3255-40AB-B0C1-C67DD97294A9}" type="slidenum">
              <a:rPr lang="en-AU" altLang="en-US"/>
              <a:pPr/>
              <a:t>‹#›</a:t>
            </a:fld>
            <a:endParaRPr lang="en-AU" altLang="en-US"/>
          </a:p>
        </p:txBody>
      </p:sp>
    </p:spTree>
    <p:extLst>
      <p:ext uri="{BB962C8B-B14F-4D97-AF65-F5344CB8AC3E}">
        <p14:creationId xmlns:p14="http://schemas.microsoft.com/office/powerpoint/2010/main" val="8063372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92263"/>
            <a:ext cx="2057400" cy="4533900"/>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592263"/>
            <a:ext cx="6019800" cy="4533900"/>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17"/>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18"/>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19"/>
          <p:cNvSpPr>
            <a:spLocks noGrp="1" noChangeArrowheads="1"/>
          </p:cNvSpPr>
          <p:nvPr>
            <p:ph type="sldNum" sz="quarter" idx="12"/>
          </p:nvPr>
        </p:nvSpPr>
        <p:spPr>
          <a:ln/>
        </p:spPr>
        <p:txBody>
          <a:bodyPr/>
          <a:lstStyle>
            <a:lvl1pPr>
              <a:defRPr/>
            </a:lvl1pPr>
          </a:lstStyle>
          <a:p>
            <a:fld id="{5BBA6137-9FC1-4C33-860A-DEBA599FBFF3}" type="slidenum">
              <a:rPr lang="en-AU" altLang="en-US"/>
              <a:pPr/>
              <a:t>‹#›</a:t>
            </a:fld>
            <a:endParaRPr lang="en-AU" altLang="en-US"/>
          </a:p>
        </p:txBody>
      </p:sp>
    </p:spTree>
    <p:extLst>
      <p:ext uri="{BB962C8B-B14F-4D97-AF65-F5344CB8AC3E}">
        <p14:creationId xmlns:p14="http://schemas.microsoft.com/office/powerpoint/2010/main" val="2555219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1B958EFF-3AC2-4F16-BAD4-425923A9D2CF}" type="slidenum">
              <a:rPr lang="en-AU" altLang="en-US"/>
              <a:pPr/>
              <a:t>‹#›</a:t>
            </a:fld>
            <a:endParaRPr lang="en-AU" altLang="en-US"/>
          </a:p>
        </p:txBody>
      </p:sp>
    </p:spTree>
    <p:extLst>
      <p:ext uri="{BB962C8B-B14F-4D97-AF65-F5344CB8AC3E}">
        <p14:creationId xmlns:p14="http://schemas.microsoft.com/office/powerpoint/2010/main" val="41924557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DF7FCE8B-534A-468C-AF78-B1EE73565529}" type="slidenum">
              <a:rPr lang="en-AU" altLang="en-US"/>
              <a:pPr/>
              <a:t>‹#›</a:t>
            </a:fld>
            <a:endParaRPr lang="en-AU" altLang="en-US"/>
          </a:p>
        </p:txBody>
      </p:sp>
    </p:spTree>
    <p:extLst>
      <p:ext uri="{BB962C8B-B14F-4D97-AF65-F5344CB8AC3E}">
        <p14:creationId xmlns:p14="http://schemas.microsoft.com/office/powerpoint/2010/main" val="25118072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4383A9DF-AEC4-423B-882F-158A0ABAECF5}" type="slidenum">
              <a:rPr lang="en-AU" altLang="en-US"/>
              <a:pPr/>
              <a:t>‹#›</a:t>
            </a:fld>
            <a:endParaRPr lang="en-AU" altLang="en-US"/>
          </a:p>
        </p:txBody>
      </p:sp>
    </p:spTree>
    <p:extLst>
      <p:ext uri="{BB962C8B-B14F-4D97-AF65-F5344CB8AC3E}">
        <p14:creationId xmlns:p14="http://schemas.microsoft.com/office/powerpoint/2010/main" val="21743877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395288" y="1663700"/>
            <a:ext cx="4117975" cy="4681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65663" y="1663700"/>
            <a:ext cx="4119562" cy="46815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6"/>
          <p:cNvSpPr>
            <a:spLocks noGrp="1" noChangeArrowheads="1"/>
          </p:cNvSpPr>
          <p:nvPr>
            <p:ph type="sldNum" sz="quarter" idx="12"/>
          </p:nvPr>
        </p:nvSpPr>
        <p:spPr>
          <a:ln/>
        </p:spPr>
        <p:txBody>
          <a:bodyPr/>
          <a:lstStyle>
            <a:lvl1pPr>
              <a:defRPr/>
            </a:lvl1pPr>
          </a:lstStyle>
          <a:p>
            <a:fld id="{E9C7B86A-E727-45C7-998C-EF6C3E3AE753}" type="slidenum">
              <a:rPr lang="en-AU" altLang="en-US"/>
              <a:pPr/>
              <a:t>‹#›</a:t>
            </a:fld>
            <a:endParaRPr lang="en-AU" altLang="en-US"/>
          </a:p>
        </p:txBody>
      </p:sp>
    </p:spTree>
    <p:extLst>
      <p:ext uri="{BB962C8B-B14F-4D97-AF65-F5344CB8AC3E}">
        <p14:creationId xmlns:p14="http://schemas.microsoft.com/office/powerpoint/2010/main" val="41963842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9" name="Rectangle 6"/>
          <p:cNvSpPr>
            <a:spLocks noGrp="1" noChangeArrowheads="1"/>
          </p:cNvSpPr>
          <p:nvPr>
            <p:ph type="sldNum" sz="quarter" idx="12"/>
          </p:nvPr>
        </p:nvSpPr>
        <p:spPr>
          <a:ln/>
        </p:spPr>
        <p:txBody>
          <a:bodyPr/>
          <a:lstStyle>
            <a:lvl1pPr>
              <a:defRPr/>
            </a:lvl1pPr>
          </a:lstStyle>
          <a:p>
            <a:fld id="{98BE428E-A3EA-4601-BE1A-99457A7655FB}" type="slidenum">
              <a:rPr lang="en-AU" altLang="en-US"/>
              <a:pPr/>
              <a:t>‹#›</a:t>
            </a:fld>
            <a:endParaRPr lang="en-AU" altLang="en-US"/>
          </a:p>
        </p:txBody>
      </p:sp>
    </p:spTree>
    <p:extLst>
      <p:ext uri="{BB962C8B-B14F-4D97-AF65-F5344CB8AC3E}">
        <p14:creationId xmlns:p14="http://schemas.microsoft.com/office/powerpoint/2010/main" val="117044972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5" name="Rectangle 6"/>
          <p:cNvSpPr>
            <a:spLocks noGrp="1" noChangeArrowheads="1"/>
          </p:cNvSpPr>
          <p:nvPr>
            <p:ph type="sldNum" sz="quarter" idx="12"/>
          </p:nvPr>
        </p:nvSpPr>
        <p:spPr>
          <a:ln/>
        </p:spPr>
        <p:txBody>
          <a:bodyPr/>
          <a:lstStyle>
            <a:lvl1pPr>
              <a:defRPr/>
            </a:lvl1pPr>
          </a:lstStyle>
          <a:p>
            <a:fld id="{900D0060-1258-433F-BDFC-2F5A8CCF90BB}" type="slidenum">
              <a:rPr lang="en-AU" altLang="en-US"/>
              <a:pPr/>
              <a:t>‹#›</a:t>
            </a:fld>
            <a:endParaRPr lang="en-AU" altLang="en-US"/>
          </a:p>
        </p:txBody>
      </p:sp>
    </p:spTree>
    <p:extLst>
      <p:ext uri="{BB962C8B-B14F-4D97-AF65-F5344CB8AC3E}">
        <p14:creationId xmlns:p14="http://schemas.microsoft.com/office/powerpoint/2010/main" val="3417760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395288" y="1663700"/>
            <a:ext cx="4144962"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92650" y="1663700"/>
            <a:ext cx="4144963"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6"/>
          <p:cNvSpPr>
            <a:spLocks noGrp="1" noChangeArrowheads="1"/>
          </p:cNvSpPr>
          <p:nvPr>
            <p:ph type="sldNum" sz="quarter" idx="12"/>
          </p:nvPr>
        </p:nvSpPr>
        <p:spPr>
          <a:ln/>
        </p:spPr>
        <p:txBody>
          <a:bodyPr/>
          <a:lstStyle>
            <a:lvl1pPr>
              <a:defRPr/>
            </a:lvl1pPr>
          </a:lstStyle>
          <a:p>
            <a:fld id="{975C004B-F781-4F66-AB96-DE75F23691EE}" type="slidenum">
              <a:rPr lang="en-AU" altLang="en-US"/>
              <a:pPr/>
              <a:t>‹#›</a:t>
            </a:fld>
            <a:endParaRPr lang="en-AU" altLang="en-US"/>
          </a:p>
        </p:txBody>
      </p:sp>
    </p:spTree>
    <p:extLst>
      <p:ext uri="{BB962C8B-B14F-4D97-AF65-F5344CB8AC3E}">
        <p14:creationId xmlns:p14="http://schemas.microsoft.com/office/powerpoint/2010/main" val="9580773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4" name="Rectangle 6"/>
          <p:cNvSpPr>
            <a:spLocks noGrp="1" noChangeArrowheads="1"/>
          </p:cNvSpPr>
          <p:nvPr>
            <p:ph type="sldNum" sz="quarter" idx="12"/>
          </p:nvPr>
        </p:nvSpPr>
        <p:spPr>
          <a:ln/>
        </p:spPr>
        <p:txBody>
          <a:bodyPr/>
          <a:lstStyle>
            <a:lvl1pPr>
              <a:defRPr/>
            </a:lvl1pPr>
          </a:lstStyle>
          <a:p>
            <a:fld id="{A514956D-02A2-4F69-A548-A58D93B89EDD}" type="slidenum">
              <a:rPr lang="en-AU" altLang="en-US"/>
              <a:pPr/>
              <a:t>‹#›</a:t>
            </a:fld>
            <a:endParaRPr lang="en-AU" altLang="en-US"/>
          </a:p>
        </p:txBody>
      </p:sp>
    </p:spTree>
    <p:extLst>
      <p:ext uri="{BB962C8B-B14F-4D97-AF65-F5344CB8AC3E}">
        <p14:creationId xmlns:p14="http://schemas.microsoft.com/office/powerpoint/2010/main" val="24392306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6"/>
          <p:cNvSpPr>
            <a:spLocks noGrp="1" noChangeArrowheads="1"/>
          </p:cNvSpPr>
          <p:nvPr>
            <p:ph type="sldNum" sz="quarter" idx="12"/>
          </p:nvPr>
        </p:nvSpPr>
        <p:spPr>
          <a:ln/>
        </p:spPr>
        <p:txBody>
          <a:bodyPr/>
          <a:lstStyle>
            <a:lvl1pPr>
              <a:defRPr/>
            </a:lvl1pPr>
          </a:lstStyle>
          <a:p>
            <a:fld id="{9DBBBB6D-49B9-448A-9F5E-23F50FCC514E}" type="slidenum">
              <a:rPr lang="en-AU" altLang="en-US"/>
              <a:pPr/>
              <a:t>‹#›</a:t>
            </a:fld>
            <a:endParaRPr lang="en-AU" altLang="en-US"/>
          </a:p>
        </p:txBody>
      </p:sp>
    </p:spTree>
    <p:extLst>
      <p:ext uri="{BB962C8B-B14F-4D97-AF65-F5344CB8AC3E}">
        <p14:creationId xmlns:p14="http://schemas.microsoft.com/office/powerpoint/2010/main" val="18339107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6"/>
          <p:cNvSpPr>
            <a:spLocks noGrp="1" noChangeArrowheads="1"/>
          </p:cNvSpPr>
          <p:nvPr>
            <p:ph type="sldNum" sz="quarter" idx="12"/>
          </p:nvPr>
        </p:nvSpPr>
        <p:spPr>
          <a:ln/>
        </p:spPr>
        <p:txBody>
          <a:bodyPr/>
          <a:lstStyle>
            <a:lvl1pPr>
              <a:defRPr/>
            </a:lvl1pPr>
          </a:lstStyle>
          <a:p>
            <a:fld id="{DFDCA5F2-2FE0-4172-85A9-F08333AA10AA}" type="slidenum">
              <a:rPr lang="en-AU" altLang="en-US"/>
              <a:pPr/>
              <a:t>‹#›</a:t>
            </a:fld>
            <a:endParaRPr lang="en-AU" altLang="en-US"/>
          </a:p>
        </p:txBody>
      </p:sp>
    </p:spTree>
    <p:extLst>
      <p:ext uri="{BB962C8B-B14F-4D97-AF65-F5344CB8AC3E}">
        <p14:creationId xmlns:p14="http://schemas.microsoft.com/office/powerpoint/2010/main" val="255462513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05490D7E-B3B4-471D-90C5-DFA6D3D29DAA}" type="slidenum">
              <a:rPr lang="en-AU" altLang="en-US"/>
              <a:pPr/>
              <a:t>‹#›</a:t>
            </a:fld>
            <a:endParaRPr lang="en-AU" altLang="en-US"/>
          </a:p>
        </p:txBody>
      </p:sp>
    </p:spTree>
    <p:extLst>
      <p:ext uri="{BB962C8B-B14F-4D97-AF65-F5344CB8AC3E}">
        <p14:creationId xmlns:p14="http://schemas.microsoft.com/office/powerpoint/2010/main" val="2623463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8138" y="944563"/>
            <a:ext cx="2097087" cy="540067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395288" y="944563"/>
            <a:ext cx="6140450" cy="540067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6"/>
          <p:cNvSpPr>
            <a:spLocks noGrp="1" noChangeArrowheads="1"/>
          </p:cNvSpPr>
          <p:nvPr>
            <p:ph type="sldNum" sz="quarter" idx="12"/>
          </p:nvPr>
        </p:nvSpPr>
        <p:spPr>
          <a:ln/>
        </p:spPr>
        <p:txBody>
          <a:bodyPr/>
          <a:lstStyle>
            <a:lvl1pPr>
              <a:defRPr/>
            </a:lvl1pPr>
          </a:lstStyle>
          <a:p>
            <a:fld id="{C52245A7-3106-4307-86D7-B00D86EC61C2}" type="slidenum">
              <a:rPr lang="en-AU" altLang="en-US"/>
              <a:pPr/>
              <a:t>‹#›</a:t>
            </a:fld>
            <a:endParaRPr lang="en-AU" altLang="en-US"/>
          </a:p>
        </p:txBody>
      </p:sp>
    </p:spTree>
    <p:extLst>
      <p:ext uri="{BB962C8B-B14F-4D97-AF65-F5344CB8AC3E}">
        <p14:creationId xmlns:p14="http://schemas.microsoft.com/office/powerpoint/2010/main" val="1615182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smtClean="0"/>
              <a:t>Click to edit Master subtitle style</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7"/>
          <p:cNvSpPr>
            <a:spLocks noGrp="1" noChangeArrowheads="1"/>
          </p:cNvSpPr>
          <p:nvPr>
            <p:ph type="sldNum" sz="quarter" idx="12"/>
          </p:nvPr>
        </p:nvSpPr>
        <p:spPr>
          <a:ln/>
        </p:spPr>
        <p:txBody>
          <a:bodyPr/>
          <a:lstStyle>
            <a:lvl1pPr>
              <a:defRPr/>
            </a:lvl1pPr>
          </a:lstStyle>
          <a:p>
            <a:fld id="{29A6011D-44D9-4C8A-95A5-87E38249DDD7}" type="slidenum">
              <a:rPr lang="en-AU" altLang="en-US"/>
              <a:pPr/>
              <a:t>‹#›</a:t>
            </a:fld>
            <a:endParaRPr lang="en-AU" altLang="en-US"/>
          </a:p>
        </p:txBody>
      </p:sp>
    </p:spTree>
    <p:extLst>
      <p:ext uri="{BB962C8B-B14F-4D97-AF65-F5344CB8AC3E}">
        <p14:creationId xmlns:p14="http://schemas.microsoft.com/office/powerpoint/2010/main" val="274090950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7"/>
          <p:cNvSpPr>
            <a:spLocks noGrp="1" noChangeArrowheads="1"/>
          </p:cNvSpPr>
          <p:nvPr>
            <p:ph type="sldNum" sz="quarter" idx="12"/>
          </p:nvPr>
        </p:nvSpPr>
        <p:spPr>
          <a:ln/>
        </p:spPr>
        <p:txBody>
          <a:bodyPr/>
          <a:lstStyle>
            <a:lvl1pPr>
              <a:defRPr/>
            </a:lvl1pPr>
          </a:lstStyle>
          <a:p>
            <a:fld id="{2EF92A77-69A4-4643-B316-5F6AA44E61BC}" type="slidenum">
              <a:rPr lang="en-AU" altLang="en-US"/>
              <a:pPr/>
              <a:t>‹#›</a:t>
            </a:fld>
            <a:endParaRPr lang="en-AU" altLang="en-US"/>
          </a:p>
        </p:txBody>
      </p:sp>
    </p:spTree>
    <p:extLst>
      <p:ext uri="{BB962C8B-B14F-4D97-AF65-F5344CB8AC3E}">
        <p14:creationId xmlns:p14="http://schemas.microsoft.com/office/powerpoint/2010/main" val="427242308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7"/>
          <p:cNvSpPr>
            <a:spLocks noGrp="1" noChangeArrowheads="1"/>
          </p:cNvSpPr>
          <p:nvPr>
            <p:ph type="sldNum" sz="quarter" idx="12"/>
          </p:nvPr>
        </p:nvSpPr>
        <p:spPr>
          <a:ln/>
        </p:spPr>
        <p:txBody>
          <a:bodyPr/>
          <a:lstStyle>
            <a:lvl1pPr>
              <a:defRPr/>
            </a:lvl1pPr>
          </a:lstStyle>
          <a:p>
            <a:fld id="{B6759ABF-9DF2-4CC4-9072-CF31916C86D8}" type="slidenum">
              <a:rPr lang="en-AU" altLang="en-US"/>
              <a:pPr/>
              <a:t>‹#›</a:t>
            </a:fld>
            <a:endParaRPr lang="en-AU" altLang="en-US"/>
          </a:p>
        </p:txBody>
      </p:sp>
    </p:spTree>
    <p:extLst>
      <p:ext uri="{BB962C8B-B14F-4D97-AF65-F5344CB8AC3E}">
        <p14:creationId xmlns:p14="http://schemas.microsoft.com/office/powerpoint/2010/main" val="5589380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395288" y="1663700"/>
            <a:ext cx="4117975"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65663" y="1663700"/>
            <a:ext cx="4119562"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7"/>
          <p:cNvSpPr>
            <a:spLocks noGrp="1" noChangeArrowheads="1"/>
          </p:cNvSpPr>
          <p:nvPr>
            <p:ph type="sldNum" sz="quarter" idx="12"/>
          </p:nvPr>
        </p:nvSpPr>
        <p:spPr>
          <a:ln/>
        </p:spPr>
        <p:txBody>
          <a:bodyPr/>
          <a:lstStyle>
            <a:lvl1pPr>
              <a:defRPr/>
            </a:lvl1pPr>
          </a:lstStyle>
          <a:p>
            <a:fld id="{A48177F6-BED9-4EAB-94C9-8BE3C924AA09}" type="slidenum">
              <a:rPr lang="en-AU" altLang="en-US"/>
              <a:pPr/>
              <a:t>‹#›</a:t>
            </a:fld>
            <a:endParaRPr lang="en-AU" altLang="en-US"/>
          </a:p>
        </p:txBody>
      </p:sp>
    </p:spTree>
    <p:extLst>
      <p:ext uri="{BB962C8B-B14F-4D97-AF65-F5344CB8AC3E}">
        <p14:creationId xmlns:p14="http://schemas.microsoft.com/office/powerpoint/2010/main" val="277215969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8"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9" name="Rectangle 7"/>
          <p:cNvSpPr>
            <a:spLocks noGrp="1" noChangeArrowheads="1"/>
          </p:cNvSpPr>
          <p:nvPr>
            <p:ph type="sldNum" sz="quarter" idx="12"/>
          </p:nvPr>
        </p:nvSpPr>
        <p:spPr>
          <a:ln/>
        </p:spPr>
        <p:txBody>
          <a:bodyPr/>
          <a:lstStyle>
            <a:lvl1pPr>
              <a:defRPr/>
            </a:lvl1pPr>
          </a:lstStyle>
          <a:p>
            <a:fld id="{36A09C4A-8DF8-459B-AB2C-4941E3C8043A}" type="slidenum">
              <a:rPr lang="en-AU" altLang="en-US"/>
              <a:pPr/>
              <a:t>‹#›</a:t>
            </a:fld>
            <a:endParaRPr lang="en-AU" altLang="en-US"/>
          </a:p>
        </p:txBody>
      </p:sp>
    </p:spTree>
    <p:extLst>
      <p:ext uri="{BB962C8B-B14F-4D97-AF65-F5344CB8AC3E}">
        <p14:creationId xmlns:p14="http://schemas.microsoft.com/office/powerpoint/2010/main" val="1969232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9" name="Rectangle 6"/>
          <p:cNvSpPr>
            <a:spLocks noGrp="1" noChangeArrowheads="1"/>
          </p:cNvSpPr>
          <p:nvPr>
            <p:ph type="sldNum" sz="quarter" idx="12"/>
          </p:nvPr>
        </p:nvSpPr>
        <p:spPr>
          <a:ln/>
        </p:spPr>
        <p:txBody>
          <a:bodyPr/>
          <a:lstStyle>
            <a:lvl1pPr>
              <a:defRPr/>
            </a:lvl1pPr>
          </a:lstStyle>
          <a:p>
            <a:fld id="{C9F4336B-2097-4A2E-BE82-6DE57BBAFF55}" type="slidenum">
              <a:rPr lang="en-AU" altLang="en-US"/>
              <a:pPr/>
              <a:t>‹#›</a:t>
            </a:fld>
            <a:endParaRPr lang="en-AU" altLang="en-US"/>
          </a:p>
        </p:txBody>
      </p:sp>
    </p:spTree>
    <p:extLst>
      <p:ext uri="{BB962C8B-B14F-4D97-AF65-F5344CB8AC3E}">
        <p14:creationId xmlns:p14="http://schemas.microsoft.com/office/powerpoint/2010/main" val="4593876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4"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5" name="Rectangle 7"/>
          <p:cNvSpPr>
            <a:spLocks noGrp="1" noChangeArrowheads="1"/>
          </p:cNvSpPr>
          <p:nvPr>
            <p:ph type="sldNum" sz="quarter" idx="12"/>
          </p:nvPr>
        </p:nvSpPr>
        <p:spPr>
          <a:ln/>
        </p:spPr>
        <p:txBody>
          <a:bodyPr/>
          <a:lstStyle>
            <a:lvl1pPr>
              <a:defRPr/>
            </a:lvl1pPr>
          </a:lstStyle>
          <a:p>
            <a:fld id="{89D4BDB0-4F30-4F50-ADD7-13BCACDEAC30}" type="slidenum">
              <a:rPr lang="en-AU" altLang="en-US"/>
              <a:pPr/>
              <a:t>‹#›</a:t>
            </a:fld>
            <a:endParaRPr lang="en-AU" altLang="en-US"/>
          </a:p>
        </p:txBody>
      </p:sp>
    </p:spTree>
    <p:extLst>
      <p:ext uri="{BB962C8B-B14F-4D97-AF65-F5344CB8AC3E}">
        <p14:creationId xmlns:p14="http://schemas.microsoft.com/office/powerpoint/2010/main" val="245401775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3"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4" name="Rectangle 7"/>
          <p:cNvSpPr>
            <a:spLocks noGrp="1" noChangeArrowheads="1"/>
          </p:cNvSpPr>
          <p:nvPr>
            <p:ph type="sldNum" sz="quarter" idx="12"/>
          </p:nvPr>
        </p:nvSpPr>
        <p:spPr>
          <a:ln/>
        </p:spPr>
        <p:txBody>
          <a:bodyPr/>
          <a:lstStyle>
            <a:lvl1pPr>
              <a:defRPr/>
            </a:lvl1pPr>
          </a:lstStyle>
          <a:p>
            <a:fld id="{E99FF8AE-9506-4338-8577-5BDFC1EB8C66}" type="slidenum">
              <a:rPr lang="en-AU" altLang="en-US"/>
              <a:pPr/>
              <a:t>‹#›</a:t>
            </a:fld>
            <a:endParaRPr lang="en-AU" altLang="en-US"/>
          </a:p>
        </p:txBody>
      </p:sp>
    </p:spTree>
    <p:extLst>
      <p:ext uri="{BB962C8B-B14F-4D97-AF65-F5344CB8AC3E}">
        <p14:creationId xmlns:p14="http://schemas.microsoft.com/office/powerpoint/2010/main" val="159654108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7"/>
          <p:cNvSpPr>
            <a:spLocks noGrp="1" noChangeArrowheads="1"/>
          </p:cNvSpPr>
          <p:nvPr>
            <p:ph type="sldNum" sz="quarter" idx="12"/>
          </p:nvPr>
        </p:nvSpPr>
        <p:spPr>
          <a:ln/>
        </p:spPr>
        <p:txBody>
          <a:bodyPr/>
          <a:lstStyle>
            <a:lvl1pPr>
              <a:defRPr/>
            </a:lvl1pPr>
          </a:lstStyle>
          <a:p>
            <a:fld id="{834E49EE-5CB9-45BF-AE5F-EBF4583AD730}" type="slidenum">
              <a:rPr lang="en-AU" altLang="en-US"/>
              <a:pPr/>
              <a:t>‹#›</a:t>
            </a:fld>
            <a:endParaRPr lang="en-AU" altLang="en-US"/>
          </a:p>
        </p:txBody>
      </p:sp>
    </p:spTree>
    <p:extLst>
      <p:ext uri="{BB962C8B-B14F-4D97-AF65-F5344CB8AC3E}">
        <p14:creationId xmlns:p14="http://schemas.microsoft.com/office/powerpoint/2010/main" val="7236969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7"/>
          <p:cNvSpPr>
            <a:spLocks noGrp="1" noChangeArrowheads="1"/>
          </p:cNvSpPr>
          <p:nvPr>
            <p:ph type="sldNum" sz="quarter" idx="12"/>
          </p:nvPr>
        </p:nvSpPr>
        <p:spPr>
          <a:ln/>
        </p:spPr>
        <p:txBody>
          <a:bodyPr/>
          <a:lstStyle>
            <a:lvl1pPr>
              <a:defRPr/>
            </a:lvl1pPr>
          </a:lstStyle>
          <a:p>
            <a:fld id="{403B85BC-D17A-4072-B87A-55633842B560}" type="slidenum">
              <a:rPr lang="en-AU" altLang="en-US"/>
              <a:pPr/>
              <a:t>‹#›</a:t>
            </a:fld>
            <a:endParaRPr lang="en-AU" altLang="en-US"/>
          </a:p>
        </p:txBody>
      </p:sp>
    </p:spTree>
    <p:extLst>
      <p:ext uri="{BB962C8B-B14F-4D97-AF65-F5344CB8AC3E}">
        <p14:creationId xmlns:p14="http://schemas.microsoft.com/office/powerpoint/2010/main" val="162677750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7"/>
          <p:cNvSpPr>
            <a:spLocks noGrp="1" noChangeArrowheads="1"/>
          </p:cNvSpPr>
          <p:nvPr>
            <p:ph type="sldNum" sz="quarter" idx="12"/>
          </p:nvPr>
        </p:nvSpPr>
        <p:spPr>
          <a:ln/>
        </p:spPr>
        <p:txBody>
          <a:bodyPr/>
          <a:lstStyle>
            <a:lvl1pPr>
              <a:defRPr/>
            </a:lvl1pPr>
          </a:lstStyle>
          <a:p>
            <a:fld id="{2A778CAC-CC5E-41D4-9C3B-624687ACB723}" type="slidenum">
              <a:rPr lang="en-AU" altLang="en-US"/>
              <a:pPr/>
              <a:t>‹#›</a:t>
            </a:fld>
            <a:endParaRPr lang="en-AU" altLang="en-US"/>
          </a:p>
        </p:txBody>
      </p:sp>
    </p:spTree>
    <p:extLst>
      <p:ext uri="{BB962C8B-B14F-4D97-AF65-F5344CB8AC3E}">
        <p14:creationId xmlns:p14="http://schemas.microsoft.com/office/powerpoint/2010/main" val="59975640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8138" y="944563"/>
            <a:ext cx="2097087" cy="5472112"/>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395288" y="944563"/>
            <a:ext cx="6140450" cy="5472112"/>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r>
              <a:rPr lang="en-AU"/>
              <a:t>28th February 2011</a:t>
            </a:r>
          </a:p>
        </p:txBody>
      </p:sp>
      <p:sp>
        <p:nvSpPr>
          <p:cNvPr id="5" name="Rectangle 6"/>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6" name="Rectangle 7"/>
          <p:cNvSpPr>
            <a:spLocks noGrp="1" noChangeArrowheads="1"/>
          </p:cNvSpPr>
          <p:nvPr>
            <p:ph type="sldNum" sz="quarter" idx="12"/>
          </p:nvPr>
        </p:nvSpPr>
        <p:spPr>
          <a:ln/>
        </p:spPr>
        <p:txBody>
          <a:bodyPr/>
          <a:lstStyle>
            <a:lvl1pPr>
              <a:defRPr/>
            </a:lvl1pPr>
          </a:lstStyle>
          <a:p>
            <a:fld id="{D8C67123-5CB7-4214-B063-E7256871AC28}" type="slidenum">
              <a:rPr lang="en-AU" altLang="en-US"/>
              <a:pPr/>
              <a:t>‹#›</a:t>
            </a:fld>
            <a:endParaRPr lang="en-AU" altLang="en-US"/>
          </a:p>
        </p:txBody>
      </p:sp>
    </p:spTree>
    <p:extLst>
      <p:ext uri="{BB962C8B-B14F-4D97-AF65-F5344CB8AC3E}">
        <p14:creationId xmlns:p14="http://schemas.microsoft.com/office/powerpoint/2010/main" val="401263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5" name="Rectangle 6"/>
          <p:cNvSpPr>
            <a:spLocks noGrp="1" noChangeArrowheads="1"/>
          </p:cNvSpPr>
          <p:nvPr>
            <p:ph type="sldNum" sz="quarter" idx="12"/>
          </p:nvPr>
        </p:nvSpPr>
        <p:spPr>
          <a:ln/>
        </p:spPr>
        <p:txBody>
          <a:bodyPr/>
          <a:lstStyle>
            <a:lvl1pPr>
              <a:defRPr/>
            </a:lvl1pPr>
          </a:lstStyle>
          <a:p>
            <a:fld id="{744E372C-3959-4C59-9AA3-3218A7E68384}" type="slidenum">
              <a:rPr lang="en-AU" altLang="en-US"/>
              <a:pPr/>
              <a:t>‹#›</a:t>
            </a:fld>
            <a:endParaRPr lang="en-AU" altLang="en-US"/>
          </a:p>
        </p:txBody>
      </p:sp>
    </p:spTree>
    <p:extLst>
      <p:ext uri="{BB962C8B-B14F-4D97-AF65-F5344CB8AC3E}">
        <p14:creationId xmlns:p14="http://schemas.microsoft.com/office/powerpoint/2010/main" val="1804386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4" name="Rectangle 6"/>
          <p:cNvSpPr>
            <a:spLocks noGrp="1" noChangeArrowheads="1"/>
          </p:cNvSpPr>
          <p:nvPr>
            <p:ph type="sldNum" sz="quarter" idx="12"/>
          </p:nvPr>
        </p:nvSpPr>
        <p:spPr>
          <a:ln/>
        </p:spPr>
        <p:txBody>
          <a:bodyPr/>
          <a:lstStyle>
            <a:lvl1pPr>
              <a:defRPr/>
            </a:lvl1pPr>
          </a:lstStyle>
          <a:p>
            <a:fld id="{FB38F90C-ED67-4A45-B296-AF1EAFE1B372}" type="slidenum">
              <a:rPr lang="en-AU" altLang="en-US"/>
              <a:pPr/>
              <a:t>‹#›</a:t>
            </a:fld>
            <a:endParaRPr lang="en-AU" altLang="en-US"/>
          </a:p>
        </p:txBody>
      </p:sp>
    </p:spTree>
    <p:extLst>
      <p:ext uri="{BB962C8B-B14F-4D97-AF65-F5344CB8AC3E}">
        <p14:creationId xmlns:p14="http://schemas.microsoft.com/office/powerpoint/2010/main" val="3508974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6"/>
          <p:cNvSpPr>
            <a:spLocks noGrp="1" noChangeArrowheads="1"/>
          </p:cNvSpPr>
          <p:nvPr>
            <p:ph type="sldNum" sz="quarter" idx="12"/>
          </p:nvPr>
        </p:nvSpPr>
        <p:spPr>
          <a:ln/>
        </p:spPr>
        <p:txBody>
          <a:bodyPr/>
          <a:lstStyle>
            <a:lvl1pPr>
              <a:defRPr/>
            </a:lvl1pPr>
          </a:lstStyle>
          <a:p>
            <a:fld id="{B6E66C38-2DA2-4E60-AAC4-155C42869B20}" type="slidenum">
              <a:rPr lang="en-AU" altLang="en-US"/>
              <a:pPr/>
              <a:t>‹#›</a:t>
            </a:fld>
            <a:endParaRPr lang="en-AU" altLang="en-US"/>
          </a:p>
        </p:txBody>
      </p:sp>
    </p:spTree>
    <p:extLst>
      <p:ext uri="{BB962C8B-B14F-4D97-AF65-F5344CB8AC3E}">
        <p14:creationId xmlns:p14="http://schemas.microsoft.com/office/powerpoint/2010/main" val="3318001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AU"/>
              <a:t>28th February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AU"/>
              <a:t>Presentation title</a:t>
            </a:r>
          </a:p>
        </p:txBody>
      </p:sp>
      <p:sp>
        <p:nvSpPr>
          <p:cNvPr id="7" name="Rectangle 6"/>
          <p:cNvSpPr>
            <a:spLocks noGrp="1" noChangeArrowheads="1"/>
          </p:cNvSpPr>
          <p:nvPr>
            <p:ph type="sldNum" sz="quarter" idx="12"/>
          </p:nvPr>
        </p:nvSpPr>
        <p:spPr>
          <a:ln/>
        </p:spPr>
        <p:txBody>
          <a:bodyPr/>
          <a:lstStyle>
            <a:lvl1pPr>
              <a:defRPr/>
            </a:lvl1pPr>
          </a:lstStyle>
          <a:p>
            <a:fld id="{19184B54-B93F-42B8-934E-02C2FDCB3FE2}" type="slidenum">
              <a:rPr lang="en-AU" altLang="en-US"/>
              <a:pPr/>
              <a:t>‹#›</a:t>
            </a:fld>
            <a:endParaRPr lang="en-AU" altLang="en-US"/>
          </a:p>
        </p:txBody>
      </p:sp>
    </p:spTree>
    <p:extLst>
      <p:ext uri="{BB962C8B-B14F-4D97-AF65-F5344CB8AC3E}">
        <p14:creationId xmlns:p14="http://schemas.microsoft.com/office/powerpoint/2010/main" val="452951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4213" y="944563"/>
            <a:ext cx="820896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AU" altLang="en-US" smtClean="0"/>
              <a:t>Click to edit Master title style</a:t>
            </a:r>
          </a:p>
        </p:txBody>
      </p:sp>
      <p:sp>
        <p:nvSpPr>
          <p:cNvPr id="1027" name="Rectangle 3"/>
          <p:cNvSpPr>
            <a:spLocks noGrp="1" noChangeArrowheads="1"/>
          </p:cNvSpPr>
          <p:nvPr>
            <p:ph type="body" idx="1"/>
          </p:nvPr>
        </p:nvSpPr>
        <p:spPr bwMode="auto">
          <a:xfrm>
            <a:off x="395288" y="1663700"/>
            <a:ext cx="844232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2"/>
            <a:r>
              <a:rPr lang="en-AU" altLang="en-US" smtClean="0"/>
              <a:t>Fourth level</a:t>
            </a:r>
          </a:p>
          <a:p>
            <a:pPr lvl="3"/>
            <a:r>
              <a:rPr lang="en-AU" altLang="en-US" smtClean="0"/>
              <a:t>Fifth level</a:t>
            </a:r>
          </a:p>
        </p:txBody>
      </p:sp>
      <p:sp>
        <p:nvSpPr>
          <p:cNvPr id="1028" name="Rectangle 4"/>
          <p:cNvSpPr>
            <a:spLocks noGrp="1" noChangeArrowheads="1"/>
          </p:cNvSpPr>
          <p:nvPr>
            <p:ph type="dt" sz="half" idx="2"/>
          </p:nvPr>
        </p:nvSpPr>
        <p:spPr bwMode="auto">
          <a:xfrm>
            <a:off x="7345363" y="6542088"/>
            <a:ext cx="1196975" cy="14446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spcBef>
                <a:spcPct val="0"/>
              </a:spcBef>
              <a:defRPr sz="900">
                <a:latin typeface="Arial" charset="0"/>
                <a:ea typeface="+mn-ea"/>
                <a:cs typeface="Arial" charset="0"/>
              </a:defRPr>
            </a:lvl1pPr>
          </a:lstStyle>
          <a:p>
            <a:pPr>
              <a:defRPr/>
            </a:pPr>
            <a:r>
              <a:rPr lang="en-AU"/>
              <a:t>28th February 2011</a:t>
            </a:r>
          </a:p>
        </p:txBody>
      </p:sp>
      <p:sp>
        <p:nvSpPr>
          <p:cNvPr id="1029" name="Rectangle 5"/>
          <p:cNvSpPr>
            <a:spLocks noGrp="1" noChangeArrowheads="1"/>
          </p:cNvSpPr>
          <p:nvPr>
            <p:ph type="ftr" sz="quarter" idx="3"/>
          </p:nvPr>
        </p:nvSpPr>
        <p:spPr bwMode="auto">
          <a:xfrm>
            <a:off x="2700338" y="6542088"/>
            <a:ext cx="4537075" cy="1444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a:spcBef>
                <a:spcPct val="0"/>
              </a:spcBef>
              <a:defRPr sz="900" b="1">
                <a:latin typeface="Arial" charset="0"/>
                <a:ea typeface="+mn-ea"/>
                <a:cs typeface="Arial" charset="0"/>
              </a:defRPr>
            </a:lvl1pPr>
          </a:lstStyle>
          <a:p>
            <a:pPr>
              <a:defRPr/>
            </a:pPr>
            <a:r>
              <a:rPr lang="en-AU"/>
              <a:t>Presentation title</a:t>
            </a:r>
          </a:p>
        </p:txBody>
      </p:sp>
      <p:sp>
        <p:nvSpPr>
          <p:cNvPr id="1030" name="Rectangle 6"/>
          <p:cNvSpPr>
            <a:spLocks noGrp="1" noChangeArrowheads="1"/>
          </p:cNvSpPr>
          <p:nvPr>
            <p:ph type="sldNum" sz="quarter" idx="4"/>
          </p:nvPr>
        </p:nvSpPr>
        <p:spPr bwMode="auto">
          <a:xfrm>
            <a:off x="8675688" y="6542088"/>
            <a:ext cx="144462" cy="1222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spcBef>
                <a:spcPct val="0"/>
              </a:spcBef>
              <a:defRPr sz="900" b="1">
                <a:solidFill>
                  <a:schemeClr val="tx2"/>
                </a:solidFill>
              </a:defRPr>
            </a:lvl1pPr>
          </a:lstStyle>
          <a:p>
            <a:fld id="{C3942338-5F47-43DE-938A-8980231911C7}" type="slidenum">
              <a:rPr lang="en-AU" altLang="en-US"/>
              <a:pPr/>
              <a:t>‹#›</a:t>
            </a:fld>
            <a:endParaRPr lang="en-AU" altLang="en-US"/>
          </a:p>
        </p:txBody>
      </p:sp>
      <p:pic>
        <p:nvPicPr>
          <p:cNvPr id="1031" name="Picture 13" descr="Monash_logo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7188" y="6489700"/>
            <a:ext cx="180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18"/>
          <p:cNvSpPr>
            <a:spLocks noChangeShapeType="1"/>
          </p:cNvSpPr>
          <p:nvPr/>
        </p:nvSpPr>
        <p:spPr bwMode="auto">
          <a:xfrm>
            <a:off x="8624888" y="6546850"/>
            <a:ext cx="0" cy="1079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grpSp>
        <p:nvGrpSpPr>
          <p:cNvPr id="1033" name="Group 29"/>
          <p:cNvGrpSpPr>
            <a:grpSpLocks/>
          </p:cNvGrpSpPr>
          <p:nvPr/>
        </p:nvGrpSpPr>
        <p:grpSpPr bwMode="auto">
          <a:xfrm>
            <a:off x="395288" y="368300"/>
            <a:ext cx="8389937" cy="417513"/>
            <a:chOff x="249" y="232"/>
            <a:chExt cx="5285" cy="263"/>
          </a:xfrm>
        </p:grpSpPr>
        <p:sp>
          <p:nvSpPr>
            <p:cNvPr id="1034" name="Rectangle 16"/>
            <p:cNvSpPr>
              <a:spLocks noChangeArrowheads="1"/>
            </p:cNvSpPr>
            <p:nvPr/>
          </p:nvSpPr>
          <p:spPr bwMode="auto">
            <a:xfrm>
              <a:off x="249" y="232"/>
              <a:ext cx="5285" cy="20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sp>
          <p:nvSpPr>
            <p:cNvPr id="1035" name="Rectangle 28"/>
            <p:cNvSpPr>
              <a:spLocks noChangeArrowheads="1"/>
            </p:cNvSpPr>
            <p:nvPr userDrawn="1"/>
          </p:nvSpPr>
          <p:spPr bwMode="auto">
            <a:xfrm rot="2700000">
              <a:off x="409" y="314"/>
              <a:ext cx="182" cy="18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grpSp>
    </p:spTree>
  </p:cSld>
  <p:clrMap bg1="lt1" tx1="dk1" bg2="lt2" tx2="dk2" accent1="accent1" accent2="accent2" accent3="accent3" accent4="accent4" accent5="accent5" accent6="accent6" hlink="hlink" folHlink="folHlink"/>
  <p:sldLayoutIdLst>
    <p:sldLayoutId id="2147484050"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hdr="0"/>
  <p:txStyles>
    <p:titleStyle>
      <a:lvl1pPr algn="l" rtl="0" eaLnBrk="0" fontAlgn="base" hangingPunct="0">
        <a:spcBef>
          <a:spcPct val="0"/>
        </a:spcBef>
        <a:spcAft>
          <a:spcPct val="0"/>
        </a:spcAft>
        <a:defRPr sz="3200" b="1">
          <a:solidFill>
            <a:schemeClr val="tx2"/>
          </a:solidFill>
          <a:latin typeface="+mj-lt"/>
          <a:ea typeface="ＭＳ Ｐゴシック" charset="0"/>
          <a:cs typeface="+mj-cs"/>
        </a:defRPr>
      </a:lvl1pPr>
      <a:lvl2pPr algn="l" rtl="0" eaLnBrk="0" fontAlgn="base" hangingPunct="0">
        <a:spcBef>
          <a:spcPct val="0"/>
        </a:spcBef>
        <a:spcAft>
          <a:spcPct val="0"/>
        </a:spcAft>
        <a:defRPr sz="3200" b="1">
          <a:solidFill>
            <a:schemeClr val="tx2"/>
          </a:solidFill>
          <a:latin typeface="Arial" charset="0"/>
          <a:ea typeface="ＭＳ Ｐゴシック" charset="0"/>
          <a:cs typeface="Arial" charset="0"/>
        </a:defRPr>
      </a:lvl2pPr>
      <a:lvl3pPr algn="l" rtl="0" eaLnBrk="0" fontAlgn="base" hangingPunct="0">
        <a:spcBef>
          <a:spcPct val="0"/>
        </a:spcBef>
        <a:spcAft>
          <a:spcPct val="0"/>
        </a:spcAft>
        <a:defRPr sz="3200" b="1">
          <a:solidFill>
            <a:schemeClr val="tx2"/>
          </a:solidFill>
          <a:latin typeface="Arial" charset="0"/>
          <a:ea typeface="ＭＳ Ｐゴシック" charset="0"/>
          <a:cs typeface="Arial" charset="0"/>
        </a:defRPr>
      </a:lvl3pPr>
      <a:lvl4pPr algn="l" rtl="0" eaLnBrk="0" fontAlgn="base" hangingPunct="0">
        <a:spcBef>
          <a:spcPct val="0"/>
        </a:spcBef>
        <a:spcAft>
          <a:spcPct val="0"/>
        </a:spcAft>
        <a:defRPr sz="3200" b="1">
          <a:solidFill>
            <a:schemeClr val="tx2"/>
          </a:solidFill>
          <a:latin typeface="Arial" charset="0"/>
          <a:ea typeface="ＭＳ Ｐゴシック" charset="0"/>
          <a:cs typeface="Arial" charset="0"/>
        </a:defRPr>
      </a:lvl4pPr>
      <a:lvl5pPr algn="l" rtl="0" eaLnBrk="0" fontAlgn="base" hangingPunct="0">
        <a:spcBef>
          <a:spcPct val="0"/>
        </a:spcBef>
        <a:spcAft>
          <a:spcPct val="0"/>
        </a:spcAft>
        <a:defRPr sz="3200" b="1">
          <a:solidFill>
            <a:schemeClr val="tx2"/>
          </a:solidFill>
          <a:latin typeface="Arial" charset="0"/>
          <a:ea typeface="ＭＳ Ｐゴシック" charset="0"/>
          <a:cs typeface="Arial" charset="0"/>
        </a:defRPr>
      </a:lvl5pPr>
      <a:lvl6pPr marL="457200" algn="l" rtl="0" fontAlgn="base">
        <a:spcBef>
          <a:spcPct val="0"/>
        </a:spcBef>
        <a:spcAft>
          <a:spcPct val="0"/>
        </a:spcAft>
        <a:defRPr sz="3200" b="1">
          <a:solidFill>
            <a:schemeClr val="tx2"/>
          </a:solidFill>
          <a:latin typeface="Arial" charset="0"/>
          <a:ea typeface="Arial" charset="0"/>
          <a:cs typeface="Arial" charset="0"/>
        </a:defRPr>
      </a:lvl6pPr>
      <a:lvl7pPr marL="914400" algn="l" rtl="0" fontAlgn="base">
        <a:spcBef>
          <a:spcPct val="0"/>
        </a:spcBef>
        <a:spcAft>
          <a:spcPct val="0"/>
        </a:spcAft>
        <a:defRPr sz="3200" b="1">
          <a:solidFill>
            <a:schemeClr val="tx2"/>
          </a:solidFill>
          <a:latin typeface="Arial" charset="0"/>
          <a:ea typeface="Arial" charset="0"/>
          <a:cs typeface="Arial" charset="0"/>
        </a:defRPr>
      </a:lvl7pPr>
      <a:lvl8pPr marL="1371600" algn="l" rtl="0" fontAlgn="base">
        <a:spcBef>
          <a:spcPct val="0"/>
        </a:spcBef>
        <a:spcAft>
          <a:spcPct val="0"/>
        </a:spcAft>
        <a:defRPr sz="3200" b="1">
          <a:solidFill>
            <a:schemeClr val="tx2"/>
          </a:solidFill>
          <a:latin typeface="Arial" charset="0"/>
          <a:ea typeface="Arial" charset="0"/>
          <a:cs typeface="Arial" charset="0"/>
        </a:defRPr>
      </a:lvl8pPr>
      <a:lvl9pPr marL="1828800" algn="l" rtl="0" fontAlgn="base">
        <a:spcBef>
          <a:spcPct val="0"/>
        </a:spcBef>
        <a:spcAft>
          <a:spcPct val="0"/>
        </a:spcAft>
        <a:defRPr sz="3200" b="1">
          <a:solidFill>
            <a:schemeClr val="tx2"/>
          </a:solidFill>
          <a:latin typeface="Arial" charset="0"/>
          <a:ea typeface="Arial" charset="0"/>
          <a:cs typeface="Arial" charset="0"/>
        </a:defRPr>
      </a:lvl9pPr>
    </p:titleStyle>
    <p:bodyStyle>
      <a:lvl1pPr marL="265113" indent="-265113" algn="l" rtl="0" eaLnBrk="0" fontAlgn="base" hangingPunct="0">
        <a:spcBef>
          <a:spcPct val="0"/>
        </a:spcBef>
        <a:spcAft>
          <a:spcPts val="1200"/>
        </a:spcAft>
        <a:buFont typeface="Wingdings" pitchFamily="2" charset="2"/>
        <a:buChar char="§"/>
        <a:defRPr sz="2000">
          <a:solidFill>
            <a:schemeClr val="tx1"/>
          </a:solidFill>
          <a:latin typeface="+mn-lt"/>
          <a:ea typeface="ＭＳ Ｐゴシック" charset="0"/>
          <a:cs typeface="+mn-cs"/>
        </a:defRPr>
      </a:lvl1pPr>
      <a:lvl2pPr marL="901700" indent="-309563" algn="l" rtl="0" eaLnBrk="0" fontAlgn="base" hangingPunct="0">
        <a:spcBef>
          <a:spcPct val="0"/>
        </a:spcBef>
        <a:spcAft>
          <a:spcPct val="0"/>
        </a:spcAft>
        <a:buChar char="–"/>
        <a:defRPr sz="2000">
          <a:solidFill>
            <a:schemeClr val="tx1"/>
          </a:solidFill>
          <a:latin typeface="+mn-lt"/>
          <a:ea typeface="+mn-ea"/>
          <a:cs typeface="+mn-cs"/>
        </a:defRPr>
      </a:lvl2pPr>
      <a:lvl3pPr marL="1436688" indent="-331788" algn="l" rtl="0" eaLnBrk="0" fontAlgn="base" hangingPunct="0">
        <a:spcBef>
          <a:spcPct val="20000"/>
        </a:spcBef>
        <a:spcAft>
          <a:spcPct val="0"/>
        </a:spcAft>
        <a:buChar char="•"/>
        <a:defRPr sz="2000">
          <a:solidFill>
            <a:schemeClr val="tx1"/>
          </a:solidFill>
          <a:latin typeface="+mn-lt"/>
          <a:ea typeface="+mn-ea"/>
          <a:cs typeface="+mn-cs"/>
        </a:defRPr>
      </a:lvl3pPr>
      <a:lvl4pPr marL="1933575" indent="-228600" algn="l" rtl="0" eaLnBrk="0" fontAlgn="base" hangingPunct="0">
        <a:spcBef>
          <a:spcPct val="20000"/>
        </a:spcBef>
        <a:spcAft>
          <a:spcPct val="0"/>
        </a:spcAft>
        <a:buChar char="–"/>
        <a:defRPr sz="2000">
          <a:solidFill>
            <a:schemeClr val="tx1"/>
          </a:solidFill>
          <a:latin typeface="+mn-lt"/>
          <a:ea typeface="+mn-ea"/>
          <a:cs typeface="+mn-cs"/>
        </a:defRPr>
      </a:lvl4pPr>
      <a:lvl5pPr marL="2341563" indent="-228600" algn="l" rtl="0" eaLnBrk="0" fontAlgn="base" hangingPunct="0">
        <a:spcBef>
          <a:spcPct val="20000"/>
        </a:spcBef>
        <a:spcAft>
          <a:spcPct val="0"/>
        </a:spcAft>
        <a:buChar char="»"/>
        <a:defRPr sz="2000">
          <a:solidFill>
            <a:schemeClr val="tx1"/>
          </a:solidFill>
          <a:latin typeface="Helvetica" charset="0"/>
          <a:ea typeface="+mn-ea"/>
          <a:cs typeface="+mn-cs"/>
        </a:defRPr>
      </a:lvl5pPr>
      <a:lvl6pPr marL="2798763" indent="-228600" algn="l" rtl="0" fontAlgn="base">
        <a:spcBef>
          <a:spcPct val="20000"/>
        </a:spcBef>
        <a:spcAft>
          <a:spcPct val="0"/>
        </a:spcAft>
        <a:buChar char="»"/>
        <a:defRPr sz="2000">
          <a:solidFill>
            <a:schemeClr val="tx1"/>
          </a:solidFill>
          <a:latin typeface="Helvetica" charset="0"/>
          <a:ea typeface="+mn-ea"/>
          <a:cs typeface="+mn-cs"/>
        </a:defRPr>
      </a:lvl6pPr>
      <a:lvl7pPr marL="3255963" indent="-228600" algn="l" rtl="0" fontAlgn="base">
        <a:spcBef>
          <a:spcPct val="20000"/>
        </a:spcBef>
        <a:spcAft>
          <a:spcPct val="0"/>
        </a:spcAft>
        <a:buChar char="»"/>
        <a:defRPr sz="2000">
          <a:solidFill>
            <a:schemeClr val="tx1"/>
          </a:solidFill>
          <a:latin typeface="Helvetica" charset="0"/>
          <a:ea typeface="+mn-ea"/>
          <a:cs typeface="+mn-cs"/>
        </a:defRPr>
      </a:lvl7pPr>
      <a:lvl8pPr marL="3713163" indent="-228600" algn="l" rtl="0" fontAlgn="base">
        <a:spcBef>
          <a:spcPct val="20000"/>
        </a:spcBef>
        <a:spcAft>
          <a:spcPct val="0"/>
        </a:spcAft>
        <a:buChar char="»"/>
        <a:defRPr sz="2000">
          <a:solidFill>
            <a:schemeClr val="tx1"/>
          </a:solidFill>
          <a:latin typeface="Helvetica" charset="0"/>
          <a:ea typeface="+mn-ea"/>
          <a:cs typeface="+mn-cs"/>
        </a:defRPr>
      </a:lvl8pPr>
      <a:lvl9pPr marL="4170363" indent="-228600" algn="l" rtl="0" fontAlgn="base">
        <a:spcBef>
          <a:spcPct val="20000"/>
        </a:spcBef>
        <a:spcAft>
          <a:spcPct val="0"/>
        </a:spcAft>
        <a:buChar char="»"/>
        <a:defRPr sz="2000">
          <a:solidFill>
            <a:schemeClr val="tx1"/>
          </a:solidFill>
          <a:latin typeface="Helvetica" charset="0"/>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323850" y="333375"/>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altLang="en-US"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3"/>
            <a:r>
              <a:rPr lang="en-AU" altLang="en-US" smtClean="0"/>
              <a:t>Fourth level</a:t>
            </a:r>
          </a:p>
          <a:p>
            <a:pPr lvl="4"/>
            <a:r>
              <a:rPr lang="en-AU" altLang="en-US" smtClean="0"/>
              <a:t>Fifth level</a:t>
            </a:r>
          </a:p>
        </p:txBody>
      </p:sp>
      <p:sp>
        <p:nvSpPr>
          <p:cNvPr id="51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a:latin typeface="Arial" charset="0"/>
                <a:ea typeface="+mn-ea"/>
                <a:cs typeface="Arial" charset="0"/>
              </a:defRPr>
            </a:lvl1pPr>
          </a:lstStyle>
          <a:p>
            <a:pPr>
              <a:defRPr/>
            </a:pPr>
            <a:r>
              <a:rPr lang="en-AU"/>
              <a:t>28th February 2011</a:t>
            </a:r>
          </a:p>
        </p:txBody>
      </p:sp>
      <p:sp>
        <p:nvSpPr>
          <p:cNvPr id="51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a:latin typeface="Arial" charset="0"/>
                <a:ea typeface="+mn-ea"/>
                <a:cs typeface="Arial" charset="0"/>
              </a:defRPr>
            </a:lvl1pPr>
          </a:lstStyle>
          <a:p>
            <a:pPr>
              <a:defRPr/>
            </a:pPr>
            <a:r>
              <a:rPr lang="en-AU"/>
              <a:t>Presentation title</a:t>
            </a:r>
          </a:p>
        </p:txBody>
      </p:sp>
      <p:sp>
        <p:nvSpPr>
          <p:cNvPr id="51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a:lvl1pPr>
          </a:lstStyle>
          <a:p>
            <a:fld id="{689EE419-2A4B-43DE-8F17-C339775F3C87}" type="slidenum">
              <a:rPr lang="en-AU"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4051"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Lst>
  <p:hf hdr="0"/>
  <p:txStyles>
    <p:titleStyle>
      <a:lvl1pPr algn="ctr" rtl="0" eaLnBrk="0" fontAlgn="base" hangingPunct="0">
        <a:spcBef>
          <a:spcPct val="0"/>
        </a:spcBef>
        <a:spcAft>
          <a:spcPct val="0"/>
        </a:spcAft>
        <a:defRPr sz="44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Arial" charset="0"/>
        </a:defRPr>
      </a:lvl5pPr>
      <a:lvl6pPr marL="457200" algn="ctr" rtl="0" fontAlgn="base">
        <a:spcBef>
          <a:spcPct val="0"/>
        </a:spcBef>
        <a:spcAft>
          <a:spcPct val="0"/>
        </a:spcAft>
        <a:defRPr sz="4400">
          <a:solidFill>
            <a:schemeClr val="tx2"/>
          </a:solidFill>
          <a:latin typeface="Arial" charset="0"/>
          <a:ea typeface="Arial" charset="0"/>
          <a:cs typeface="Arial" charset="0"/>
        </a:defRPr>
      </a:lvl6pPr>
      <a:lvl7pPr marL="914400" algn="ctr" rtl="0" fontAlgn="base">
        <a:spcBef>
          <a:spcPct val="0"/>
        </a:spcBef>
        <a:spcAft>
          <a:spcPct val="0"/>
        </a:spcAft>
        <a:defRPr sz="4400">
          <a:solidFill>
            <a:schemeClr val="tx2"/>
          </a:solidFill>
          <a:latin typeface="Arial" charset="0"/>
          <a:ea typeface="Arial" charset="0"/>
          <a:cs typeface="Arial" charset="0"/>
        </a:defRPr>
      </a:lvl7pPr>
      <a:lvl8pPr marL="1371600" algn="ctr" rtl="0" fontAlgn="base">
        <a:spcBef>
          <a:spcPct val="0"/>
        </a:spcBef>
        <a:spcAft>
          <a:spcPct val="0"/>
        </a:spcAft>
        <a:defRPr sz="4400">
          <a:solidFill>
            <a:schemeClr val="tx2"/>
          </a:solidFill>
          <a:latin typeface="Arial" charset="0"/>
          <a:ea typeface="Arial" charset="0"/>
          <a:cs typeface="Arial" charset="0"/>
        </a:defRPr>
      </a:lvl8pPr>
      <a:lvl9pPr marL="1828800" algn="ctr" rtl="0" fontAlgn="base">
        <a:spcBef>
          <a:spcPct val="0"/>
        </a:spcBef>
        <a:spcAft>
          <a:spcPct val="0"/>
        </a:spcAft>
        <a:defRPr sz="4400">
          <a:solidFill>
            <a:schemeClr val="tx2"/>
          </a:solidFill>
          <a:latin typeface="Arial" charset="0"/>
          <a:ea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5602" name="Rectangle 23"/>
          <p:cNvSpPr>
            <a:spLocks noChangeArrowheads="1"/>
          </p:cNvSpPr>
          <p:nvPr/>
        </p:nvSpPr>
        <p:spPr bwMode="auto">
          <a:xfrm>
            <a:off x="395288" y="692150"/>
            <a:ext cx="8389937" cy="56530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sp>
        <p:nvSpPr>
          <p:cNvPr id="25603" name="Rectangle 2"/>
          <p:cNvSpPr>
            <a:spLocks noGrp="1" noChangeArrowheads="1"/>
          </p:cNvSpPr>
          <p:nvPr>
            <p:ph type="title"/>
          </p:nvPr>
        </p:nvSpPr>
        <p:spPr bwMode="auto">
          <a:xfrm>
            <a:off x="684213" y="1592263"/>
            <a:ext cx="79565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altLang="en-US" smtClean="0"/>
              <a:t>Click to edit Master title style</a:t>
            </a:r>
          </a:p>
        </p:txBody>
      </p:sp>
      <p:grpSp>
        <p:nvGrpSpPr>
          <p:cNvPr id="25604" name="Group 7"/>
          <p:cNvGrpSpPr>
            <a:grpSpLocks/>
          </p:cNvGrpSpPr>
          <p:nvPr/>
        </p:nvGrpSpPr>
        <p:grpSpPr bwMode="auto">
          <a:xfrm>
            <a:off x="395288" y="368300"/>
            <a:ext cx="8389937" cy="417513"/>
            <a:chOff x="249" y="232"/>
            <a:chExt cx="5285" cy="263"/>
          </a:xfrm>
        </p:grpSpPr>
        <p:sp>
          <p:nvSpPr>
            <p:cNvPr id="25610" name="Rectangle 8"/>
            <p:cNvSpPr>
              <a:spLocks noChangeArrowheads="1"/>
            </p:cNvSpPr>
            <p:nvPr/>
          </p:nvSpPr>
          <p:spPr bwMode="auto">
            <a:xfrm>
              <a:off x="249" y="232"/>
              <a:ext cx="5285" cy="20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sp>
          <p:nvSpPr>
            <p:cNvPr id="25611" name="Rectangle 9"/>
            <p:cNvSpPr>
              <a:spLocks noChangeArrowheads="1"/>
            </p:cNvSpPr>
            <p:nvPr userDrawn="1"/>
          </p:nvSpPr>
          <p:spPr bwMode="auto">
            <a:xfrm rot="2700000">
              <a:off x="409" y="314"/>
              <a:ext cx="182" cy="18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grpSp>
      <p:sp>
        <p:nvSpPr>
          <p:cNvPr id="93201" name="Rectangle 17"/>
          <p:cNvSpPr>
            <a:spLocks noGrp="1" noChangeArrowheads="1"/>
          </p:cNvSpPr>
          <p:nvPr>
            <p:ph type="dt" sz="half" idx="2"/>
          </p:nvPr>
        </p:nvSpPr>
        <p:spPr bwMode="auto">
          <a:xfrm>
            <a:off x="7345363" y="6542088"/>
            <a:ext cx="1196975" cy="14446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spcBef>
                <a:spcPct val="0"/>
              </a:spcBef>
              <a:defRPr sz="900">
                <a:latin typeface="Arial" charset="0"/>
                <a:ea typeface="+mn-ea"/>
                <a:cs typeface="Arial" charset="0"/>
              </a:defRPr>
            </a:lvl1pPr>
          </a:lstStyle>
          <a:p>
            <a:pPr>
              <a:defRPr/>
            </a:pPr>
            <a:r>
              <a:rPr lang="en-AU"/>
              <a:t>28th February 2011</a:t>
            </a:r>
          </a:p>
        </p:txBody>
      </p:sp>
      <p:sp>
        <p:nvSpPr>
          <p:cNvPr id="93202" name="Rectangle 18"/>
          <p:cNvSpPr>
            <a:spLocks noGrp="1" noChangeArrowheads="1"/>
          </p:cNvSpPr>
          <p:nvPr>
            <p:ph type="ftr" sz="quarter" idx="3"/>
          </p:nvPr>
        </p:nvSpPr>
        <p:spPr bwMode="auto">
          <a:xfrm>
            <a:off x="2700338" y="6542088"/>
            <a:ext cx="4537075" cy="1444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a:spcBef>
                <a:spcPct val="0"/>
              </a:spcBef>
              <a:defRPr sz="900" b="1">
                <a:latin typeface="Arial" charset="0"/>
                <a:ea typeface="+mn-ea"/>
                <a:cs typeface="Arial" charset="0"/>
              </a:defRPr>
            </a:lvl1pPr>
          </a:lstStyle>
          <a:p>
            <a:pPr>
              <a:defRPr/>
            </a:pPr>
            <a:r>
              <a:rPr lang="en-AU"/>
              <a:t>Presentation title</a:t>
            </a:r>
          </a:p>
        </p:txBody>
      </p:sp>
      <p:sp>
        <p:nvSpPr>
          <p:cNvPr id="93203" name="Rectangle 19"/>
          <p:cNvSpPr>
            <a:spLocks noGrp="1" noChangeArrowheads="1"/>
          </p:cNvSpPr>
          <p:nvPr>
            <p:ph type="sldNum" sz="quarter" idx="4"/>
          </p:nvPr>
        </p:nvSpPr>
        <p:spPr bwMode="auto">
          <a:xfrm>
            <a:off x="8675688" y="6542088"/>
            <a:ext cx="144462" cy="1222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spcBef>
                <a:spcPct val="0"/>
              </a:spcBef>
              <a:defRPr sz="900" b="1">
                <a:solidFill>
                  <a:schemeClr val="tx2"/>
                </a:solidFill>
              </a:defRPr>
            </a:lvl1pPr>
          </a:lstStyle>
          <a:p>
            <a:fld id="{003FC1B4-39F4-4333-A9D9-8EE99B581B80}" type="slidenum">
              <a:rPr lang="en-AU" altLang="en-US"/>
              <a:pPr/>
              <a:t>‹#›</a:t>
            </a:fld>
            <a:endParaRPr lang="en-AU" altLang="en-US"/>
          </a:p>
        </p:txBody>
      </p:sp>
      <p:pic>
        <p:nvPicPr>
          <p:cNvPr id="25608" name="Picture 20" descr="Monash_logo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7188" y="6489700"/>
            <a:ext cx="180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9" name="Line 21"/>
          <p:cNvSpPr>
            <a:spLocks noChangeShapeType="1"/>
          </p:cNvSpPr>
          <p:nvPr/>
        </p:nvSpPr>
        <p:spPr bwMode="auto">
          <a:xfrm>
            <a:off x="8624888" y="6546850"/>
            <a:ext cx="0" cy="1079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Tree>
  </p:cSld>
  <p:clrMap bg1="lt1" tx1="dk1" bg2="lt2" tx2="dk2" accent1="accent1" accent2="accent2" accent3="accent3" accent4="accent4" accent5="accent5" accent6="accent6" hlink="hlink" folHlink="folHlink"/>
  <p:sldLayoutIdLst>
    <p:sldLayoutId id="2147484017" r:id="rId1"/>
    <p:sldLayoutId id="2147484018" r:id="rId2"/>
    <p:sldLayoutId id="2147484019" r:id="rId3"/>
    <p:sldLayoutId id="2147484020" r:id="rId4"/>
    <p:sldLayoutId id="2147484021" r:id="rId5"/>
    <p:sldLayoutId id="2147484022" r:id="rId6"/>
    <p:sldLayoutId id="2147484023" r:id="rId7"/>
    <p:sldLayoutId id="2147484024" r:id="rId8"/>
    <p:sldLayoutId id="2147484025" r:id="rId9"/>
    <p:sldLayoutId id="2147484026" r:id="rId10"/>
    <p:sldLayoutId id="2147484027" r:id="rId11"/>
  </p:sldLayoutIdLst>
  <p:hf hdr="0"/>
  <p:txStyles>
    <p:titleStyle>
      <a:lvl1pPr algn="l" rtl="0" eaLnBrk="0" fontAlgn="base" hangingPunct="0">
        <a:spcBef>
          <a:spcPct val="0"/>
        </a:spcBef>
        <a:spcAft>
          <a:spcPct val="0"/>
        </a:spcAft>
        <a:defRPr sz="4800">
          <a:solidFill>
            <a:schemeClr val="bg1"/>
          </a:solidFill>
          <a:latin typeface="+mj-lt"/>
          <a:ea typeface="ＭＳ Ｐゴシック" charset="0"/>
          <a:cs typeface="+mj-cs"/>
        </a:defRPr>
      </a:lvl1pPr>
      <a:lvl2pPr algn="l" rtl="0" eaLnBrk="0" fontAlgn="base" hangingPunct="0">
        <a:spcBef>
          <a:spcPct val="0"/>
        </a:spcBef>
        <a:spcAft>
          <a:spcPct val="0"/>
        </a:spcAft>
        <a:defRPr sz="4800">
          <a:solidFill>
            <a:schemeClr val="bg1"/>
          </a:solidFill>
          <a:latin typeface="Arial" charset="0"/>
          <a:ea typeface="ＭＳ Ｐゴシック" charset="0"/>
          <a:cs typeface="Arial" charset="0"/>
        </a:defRPr>
      </a:lvl2pPr>
      <a:lvl3pPr algn="l" rtl="0" eaLnBrk="0" fontAlgn="base" hangingPunct="0">
        <a:spcBef>
          <a:spcPct val="0"/>
        </a:spcBef>
        <a:spcAft>
          <a:spcPct val="0"/>
        </a:spcAft>
        <a:defRPr sz="4800">
          <a:solidFill>
            <a:schemeClr val="bg1"/>
          </a:solidFill>
          <a:latin typeface="Arial" charset="0"/>
          <a:ea typeface="ＭＳ Ｐゴシック" charset="0"/>
          <a:cs typeface="Arial" charset="0"/>
        </a:defRPr>
      </a:lvl3pPr>
      <a:lvl4pPr algn="l" rtl="0" eaLnBrk="0" fontAlgn="base" hangingPunct="0">
        <a:spcBef>
          <a:spcPct val="0"/>
        </a:spcBef>
        <a:spcAft>
          <a:spcPct val="0"/>
        </a:spcAft>
        <a:defRPr sz="4800">
          <a:solidFill>
            <a:schemeClr val="bg1"/>
          </a:solidFill>
          <a:latin typeface="Arial" charset="0"/>
          <a:ea typeface="ＭＳ Ｐゴシック" charset="0"/>
          <a:cs typeface="Arial" charset="0"/>
        </a:defRPr>
      </a:lvl4pPr>
      <a:lvl5pPr algn="l" rtl="0" eaLnBrk="0" fontAlgn="base" hangingPunct="0">
        <a:spcBef>
          <a:spcPct val="0"/>
        </a:spcBef>
        <a:spcAft>
          <a:spcPct val="0"/>
        </a:spcAft>
        <a:defRPr sz="4800">
          <a:solidFill>
            <a:schemeClr val="bg1"/>
          </a:solidFill>
          <a:latin typeface="Arial" charset="0"/>
          <a:ea typeface="ＭＳ Ｐゴシック" charset="0"/>
          <a:cs typeface="Arial" charset="0"/>
        </a:defRPr>
      </a:lvl5pPr>
      <a:lvl6pPr marL="457200" algn="l" rtl="0" fontAlgn="base">
        <a:spcBef>
          <a:spcPct val="0"/>
        </a:spcBef>
        <a:spcAft>
          <a:spcPct val="0"/>
        </a:spcAft>
        <a:defRPr sz="4800">
          <a:solidFill>
            <a:schemeClr val="bg1"/>
          </a:solidFill>
          <a:latin typeface="Arial" charset="0"/>
          <a:ea typeface="Arial" charset="0"/>
          <a:cs typeface="Arial" charset="0"/>
        </a:defRPr>
      </a:lvl6pPr>
      <a:lvl7pPr marL="914400" algn="l" rtl="0" fontAlgn="base">
        <a:spcBef>
          <a:spcPct val="0"/>
        </a:spcBef>
        <a:spcAft>
          <a:spcPct val="0"/>
        </a:spcAft>
        <a:defRPr sz="4800">
          <a:solidFill>
            <a:schemeClr val="bg1"/>
          </a:solidFill>
          <a:latin typeface="Arial" charset="0"/>
          <a:ea typeface="Arial" charset="0"/>
          <a:cs typeface="Arial" charset="0"/>
        </a:defRPr>
      </a:lvl7pPr>
      <a:lvl8pPr marL="1371600" algn="l" rtl="0" fontAlgn="base">
        <a:spcBef>
          <a:spcPct val="0"/>
        </a:spcBef>
        <a:spcAft>
          <a:spcPct val="0"/>
        </a:spcAft>
        <a:defRPr sz="4800">
          <a:solidFill>
            <a:schemeClr val="bg1"/>
          </a:solidFill>
          <a:latin typeface="Arial" charset="0"/>
          <a:ea typeface="Arial" charset="0"/>
          <a:cs typeface="Arial" charset="0"/>
        </a:defRPr>
      </a:lvl8pPr>
      <a:lvl9pPr marL="1828800" algn="l" rtl="0" fontAlgn="base">
        <a:spcBef>
          <a:spcPct val="0"/>
        </a:spcBef>
        <a:spcAft>
          <a:spcPct val="0"/>
        </a:spcAft>
        <a:defRPr sz="4800">
          <a:solidFill>
            <a:schemeClr val="bg1"/>
          </a:solidFill>
          <a:latin typeface="Arial" charset="0"/>
          <a:ea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890" name="Rectangle 12"/>
          <p:cNvSpPr>
            <a:spLocks noChangeArrowheads="1"/>
          </p:cNvSpPr>
          <p:nvPr/>
        </p:nvSpPr>
        <p:spPr bwMode="auto">
          <a:xfrm>
            <a:off x="0" y="0"/>
            <a:ext cx="9144000" cy="63452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sp>
        <p:nvSpPr>
          <p:cNvPr id="37891" name="Rectangle 2"/>
          <p:cNvSpPr>
            <a:spLocks noGrp="1" noChangeArrowheads="1"/>
          </p:cNvSpPr>
          <p:nvPr>
            <p:ph type="title"/>
          </p:nvPr>
        </p:nvSpPr>
        <p:spPr bwMode="auto">
          <a:xfrm>
            <a:off x="684213" y="944563"/>
            <a:ext cx="810101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AU" altLang="en-US" smtClean="0"/>
              <a:t>Click to edit Master title style</a:t>
            </a:r>
          </a:p>
        </p:txBody>
      </p:sp>
      <p:sp>
        <p:nvSpPr>
          <p:cNvPr id="37892" name="Rectangle 3"/>
          <p:cNvSpPr>
            <a:spLocks noGrp="1" noChangeArrowheads="1"/>
          </p:cNvSpPr>
          <p:nvPr>
            <p:ph type="body" idx="1"/>
          </p:nvPr>
        </p:nvSpPr>
        <p:spPr bwMode="auto">
          <a:xfrm>
            <a:off x="395288" y="1663700"/>
            <a:ext cx="8389937" cy="468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2"/>
            <a:r>
              <a:rPr lang="en-AU" altLang="en-US" smtClean="0"/>
              <a:t>Fourth level</a:t>
            </a:r>
          </a:p>
          <a:p>
            <a:pPr lvl="3"/>
            <a:r>
              <a:rPr lang="en-AU" altLang="en-US" smtClean="0"/>
              <a:t>Fifth level</a:t>
            </a:r>
          </a:p>
        </p:txBody>
      </p:sp>
      <p:sp>
        <p:nvSpPr>
          <p:cNvPr id="105476" name="Rectangle 4"/>
          <p:cNvSpPr>
            <a:spLocks noGrp="1" noChangeArrowheads="1"/>
          </p:cNvSpPr>
          <p:nvPr>
            <p:ph type="dt" sz="half" idx="2"/>
          </p:nvPr>
        </p:nvSpPr>
        <p:spPr bwMode="auto">
          <a:xfrm>
            <a:off x="7345363" y="6542088"/>
            <a:ext cx="1196975" cy="14446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spcBef>
                <a:spcPct val="0"/>
              </a:spcBef>
              <a:defRPr sz="900">
                <a:latin typeface="Arial" charset="0"/>
                <a:ea typeface="+mn-ea"/>
                <a:cs typeface="Arial" charset="0"/>
              </a:defRPr>
            </a:lvl1pPr>
          </a:lstStyle>
          <a:p>
            <a:pPr>
              <a:defRPr/>
            </a:pPr>
            <a:r>
              <a:rPr lang="en-AU"/>
              <a:t>28th February 2011</a:t>
            </a:r>
          </a:p>
        </p:txBody>
      </p:sp>
      <p:sp>
        <p:nvSpPr>
          <p:cNvPr id="105477" name="Rectangle 5"/>
          <p:cNvSpPr>
            <a:spLocks noGrp="1" noChangeArrowheads="1"/>
          </p:cNvSpPr>
          <p:nvPr>
            <p:ph type="ftr" sz="quarter" idx="3"/>
          </p:nvPr>
        </p:nvSpPr>
        <p:spPr bwMode="auto">
          <a:xfrm>
            <a:off x="2700338" y="6542088"/>
            <a:ext cx="4537075" cy="1444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a:spcBef>
                <a:spcPct val="0"/>
              </a:spcBef>
              <a:defRPr sz="900" b="1">
                <a:latin typeface="Arial" charset="0"/>
                <a:ea typeface="+mn-ea"/>
                <a:cs typeface="Arial" charset="0"/>
              </a:defRPr>
            </a:lvl1pPr>
          </a:lstStyle>
          <a:p>
            <a:pPr>
              <a:defRPr/>
            </a:pPr>
            <a:r>
              <a:rPr lang="en-AU"/>
              <a:t>Presentation title</a:t>
            </a:r>
          </a:p>
        </p:txBody>
      </p:sp>
      <p:sp>
        <p:nvSpPr>
          <p:cNvPr id="105478" name="Rectangle 6"/>
          <p:cNvSpPr>
            <a:spLocks noGrp="1" noChangeArrowheads="1"/>
          </p:cNvSpPr>
          <p:nvPr>
            <p:ph type="sldNum" sz="quarter" idx="4"/>
          </p:nvPr>
        </p:nvSpPr>
        <p:spPr bwMode="auto">
          <a:xfrm>
            <a:off x="8675688" y="6542088"/>
            <a:ext cx="144462" cy="1222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spcBef>
                <a:spcPct val="0"/>
              </a:spcBef>
              <a:defRPr sz="900" b="1">
                <a:solidFill>
                  <a:schemeClr val="tx2"/>
                </a:solidFill>
              </a:defRPr>
            </a:lvl1pPr>
          </a:lstStyle>
          <a:p>
            <a:fld id="{12EE7DF2-7D31-48BA-BFDB-F219C20243B3}" type="slidenum">
              <a:rPr lang="en-AU" altLang="en-US"/>
              <a:pPr/>
              <a:t>‹#›</a:t>
            </a:fld>
            <a:endParaRPr lang="en-AU" altLang="en-US"/>
          </a:p>
        </p:txBody>
      </p:sp>
      <p:pic>
        <p:nvPicPr>
          <p:cNvPr id="37896" name="Picture 7" descr="Monash_logo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7188" y="6489700"/>
            <a:ext cx="180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7" name="Line 8"/>
          <p:cNvSpPr>
            <a:spLocks noChangeShapeType="1"/>
          </p:cNvSpPr>
          <p:nvPr/>
        </p:nvSpPr>
        <p:spPr bwMode="auto">
          <a:xfrm>
            <a:off x="8624888" y="6546850"/>
            <a:ext cx="0" cy="1079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grpSp>
        <p:nvGrpSpPr>
          <p:cNvPr id="37898" name="Group 9"/>
          <p:cNvGrpSpPr>
            <a:grpSpLocks/>
          </p:cNvGrpSpPr>
          <p:nvPr/>
        </p:nvGrpSpPr>
        <p:grpSpPr bwMode="auto">
          <a:xfrm>
            <a:off x="395288" y="368300"/>
            <a:ext cx="8389937" cy="417513"/>
            <a:chOff x="249" y="232"/>
            <a:chExt cx="5285" cy="263"/>
          </a:xfrm>
        </p:grpSpPr>
        <p:sp>
          <p:nvSpPr>
            <p:cNvPr id="37899" name="Rectangle 10"/>
            <p:cNvSpPr>
              <a:spLocks noChangeArrowheads="1"/>
            </p:cNvSpPr>
            <p:nvPr/>
          </p:nvSpPr>
          <p:spPr bwMode="auto">
            <a:xfrm>
              <a:off x="249" y="232"/>
              <a:ext cx="5285" cy="20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sp>
          <p:nvSpPr>
            <p:cNvPr id="37900" name="Rectangle 11"/>
            <p:cNvSpPr>
              <a:spLocks noChangeArrowheads="1"/>
            </p:cNvSpPr>
            <p:nvPr userDrawn="1"/>
          </p:nvSpPr>
          <p:spPr bwMode="auto">
            <a:xfrm rot="2700000">
              <a:off x="409" y="314"/>
              <a:ext cx="182" cy="18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grpSp>
    </p:spTree>
  </p:cSld>
  <p:clrMap bg1="lt1" tx1="dk1" bg2="lt2" tx2="dk2" accent1="accent1" accent2="accent2" accent3="accent3" accent4="accent4" accent5="accent5" accent6="accent6" hlink="hlink" folHlink="folHlink"/>
  <p:sldLayoutIdLst>
    <p:sldLayoutId id="2147484028" r:id="rId1"/>
    <p:sldLayoutId id="2147484029" r:id="rId2"/>
    <p:sldLayoutId id="2147484030" r:id="rId3"/>
    <p:sldLayoutId id="2147484031" r:id="rId4"/>
    <p:sldLayoutId id="2147484032" r:id="rId5"/>
    <p:sldLayoutId id="2147484033" r:id="rId6"/>
    <p:sldLayoutId id="2147484034" r:id="rId7"/>
    <p:sldLayoutId id="2147484035" r:id="rId8"/>
    <p:sldLayoutId id="2147484036" r:id="rId9"/>
    <p:sldLayoutId id="2147484037" r:id="rId10"/>
    <p:sldLayoutId id="2147484038" r:id="rId11"/>
  </p:sldLayoutIdLst>
  <p:hf hdr="0"/>
  <p:txStyles>
    <p:titleStyle>
      <a:lvl1pPr algn="l" rtl="0" eaLnBrk="0" fontAlgn="base" hangingPunct="0">
        <a:spcBef>
          <a:spcPct val="0"/>
        </a:spcBef>
        <a:spcAft>
          <a:spcPct val="0"/>
        </a:spcAft>
        <a:defRPr sz="3200" b="1">
          <a:solidFill>
            <a:schemeClr val="bg1"/>
          </a:solidFill>
          <a:latin typeface="+mj-lt"/>
          <a:ea typeface="ＭＳ Ｐゴシック" charset="0"/>
          <a:cs typeface="+mj-cs"/>
        </a:defRPr>
      </a:lvl1pPr>
      <a:lvl2pPr algn="l" rtl="0" eaLnBrk="0" fontAlgn="base" hangingPunct="0">
        <a:spcBef>
          <a:spcPct val="0"/>
        </a:spcBef>
        <a:spcAft>
          <a:spcPct val="0"/>
        </a:spcAft>
        <a:defRPr sz="3200" b="1">
          <a:solidFill>
            <a:schemeClr val="bg1"/>
          </a:solidFill>
          <a:latin typeface="Arial" charset="0"/>
          <a:ea typeface="ＭＳ Ｐゴシック" charset="0"/>
          <a:cs typeface="Arial" charset="0"/>
        </a:defRPr>
      </a:lvl2pPr>
      <a:lvl3pPr algn="l" rtl="0" eaLnBrk="0" fontAlgn="base" hangingPunct="0">
        <a:spcBef>
          <a:spcPct val="0"/>
        </a:spcBef>
        <a:spcAft>
          <a:spcPct val="0"/>
        </a:spcAft>
        <a:defRPr sz="3200" b="1">
          <a:solidFill>
            <a:schemeClr val="bg1"/>
          </a:solidFill>
          <a:latin typeface="Arial" charset="0"/>
          <a:ea typeface="ＭＳ Ｐゴシック" charset="0"/>
          <a:cs typeface="Arial" charset="0"/>
        </a:defRPr>
      </a:lvl3pPr>
      <a:lvl4pPr algn="l" rtl="0" eaLnBrk="0" fontAlgn="base" hangingPunct="0">
        <a:spcBef>
          <a:spcPct val="0"/>
        </a:spcBef>
        <a:spcAft>
          <a:spcPct val="0"/>
        </a:spcAft>
        <a:defRPr sz="3200" b="1">
          <a:solidFill>
            <a:schemeClr val="bg1"/>
          </a:solidFill>
          <a:latin typeface="Arial" charset="0"/>
          <a:ea typeface="ＭＳ Ｐゴシック" charset="0"/>
          <a:cs typeface="Arial" charset="0"/>
        </a:defRPr>
      </a:lvl4pPr>
      <a:lvl5pPr algn="l" rtl="0" eaLnBrk="0" fontAlgn="base" hangingPunct="0">
        <a:spcBef>
          <a:spcPct val="0"/>
        </a:spcBef>
        <a:spcAft>
          <a:spcPct val="0"/>
        </a:spcAft>
        <a:defRPr sz="3200" b="1">
          <a:solidFill>
            <a:schemeClr val="bg1"/>
          </a:solidFill>
          <a:latin typeface="Arial" charset="0"/>
          <a:ea typeface="ＭＳ Ｐゴシック" charset="0"/>
          <a:cs typeface="Arial" charset="0"/>
        </a:defRPr>
      </a:lvl5pPr>
      <a:lvl6pPr marL="457200" algn="l" rtl="0" fontAlgn="base">
        <a:spcBef>
          <a:spcPct val="0"/>
        </a:spcBef>
        <a:spcAft>
          <a:spcPct val="0"/>
        </a:spcAft>
        <a:defRPr sz="3200" b="1">
          <a:solidFill>
            <a:schemeClr val="bg1"/>
          </a:solidFill>
          <a:latin typeface="Arial" charset="0"/>
          <a:ea typeface="Arial" charset="0"/>
          <a:cs typeface="Arial" charset="0"/>
        </a:defRPr>
      </a:lvl6pPr>
      <a:lvl7pPr marL="914400" algn="l" rtl="0" fontAlgn="base">
        <a:spcBef>
          <a:spcPct val="0"/>
        </a:spcBef>
        <a:spcAft>
          <a:spcPct val="0"/>
        </a:spcAft>
        <a:defRPr sz="3200" b="1">
          <a:solidFill>
            <a:schemeClr val="bg1"/>
          </a:solidFill>
          <a:latin typeface="Arial" charset="0"/>
          <a:ea typeface="Arial" charset="0"/>
          <a:cs typeface="Arial" charset="0"/>
        </a:defRPr>
      </a:lvl7pPr>
      <a:lvl8pPr marL="1371600" algn="l" rtl="0" fontAlgn="base">
        <a:spcBef>
          <a:spcPct val="0"/>
        </a:spcBef>
        <a:spcAft>
          <a:spcPct val="0"/>
        </a:spcAft>
        <a:defRPr sz="3200" b="1">
          <a:solidFill>
            <a:schemeClr val="bg1"/>
          </a:solidFill>
          <a:latin typeface="Arial" charset="0"/>
          <a:ea typeface="Arial" charset="0"/>
          <a:cs typeface="Arial" charset="0"/>
        </a:defRPr>
      </a:lvl8pPr>
      <a:lvl9pPr marL="1828800" algn="l" rtl="0" fontAlgn="base">
        <a:spcBef>
          <a:spcPct val="0"/>
        </a:spcBef>
        <a:spcAft>
          <a:spcPct val="0"/>
        </a:spcAft>
        <a:defRPr sz="3200" b="1">
          <a:solidFill>
            <a:schemeClr val="bg1"/>
          </a:solidFill>
          <a:latin typeface="Arial" charset="0"/>
          <a:ea typeface="Arial" charset="0"/>
          <a:cs typeface="Arial" charset="0"/>
        </a:defRPr>
      </a:lvl9pPr>
    </p:titleStyle>
    <p:bodyStyle>
      <a:lvl1pPr marL="265113" indent="-265113" algn="l" rtl="0" eaLnBrk="0" fontAlgn="base" hangingPunct="0">
        <a:spcBef>
          <a:spcPct val="0"/>
        </a:spcBef>
        <a:spcAft>
          <a:spcPts val="1200"/>
        </a:spcAft>
        <a:buFont typeface="Wingdings" pitchFamily="2" charset="2"/>
        <a:buChar char="§"/>
        <a:defRPr sz="2000">
          <a:solidFill>
            <a:schemeClr val="bg1"/>
          </a:solidFill>
          <a:latin typeface="+mn-lt"/>
          <a:ea typeface="ＭＳ Ｐゴシック" charset="0"/>
          <a:cs typeface="+mn-cs"/>
        </a:defRPr>
      </a:lvl1pPr>
      <a:lvl2pPr marL="901700" indent="-309563" algn="l" rtl="0" eaLnBrk="0" fontAlgn="base" hangingPunct="0">
        <a:lnSpc>
          <a:spcPts val="2400"/>
        </a:lnSpc>
        <a:spcBef>
          <a:spcPct val="0"/>
        </a:spcBef>
        <a:spcAft>
          <a:spcPts val="1200"/>
        </a:spcAft>
        <a:buChar char="–"/>
        <a:defRPr sz="2000">
          <a:solidFill>
            <a:schemeClr val="bg1"/>
          </a:solidFill>
          <a:latin typeface="+mn-lt"/>
          <a:ea typeface="+mn-ea"/>
          <a:cs typeface="+mn-cs"/>
        </a:defRPr>
      </a:lvl2pPr>
      <a:lvl3pPr marL="1436688" indent="-331788" algn="l" rtl="0" eaLnBrk="0" fontAlgn="base" hangingPunct="0">
        <a:spcBef>
          <a:spcPct val="20000"/>
        </a:spcBef>
        <a:spcAft>
          <a:spcPct val="0"/>
        </a:spcAft>
        <a:buChar char="•"/>
        <a:defRPr sz="2000">
          <a:solidFill>
            <a:schemeClr val="bg1"/>
          </a:solidFill>
          <a:latin typeface="+mn-lt"/>
          <a:ea typeface="+mn-ea"/>
          <a:cs typeface="+mn-cs"/>
        </a:defRPr>
      </a:lvl3pPr>
      <a:lvl4pPr marL="1933575" indent="-228600" algn="l" rtl="0" eaLnBrk="0" fontAlgn="base" hangingPunct="0">
        <a:spcBef>
          <a:spcPct val="20000"/>
        </a:spcBef>
        <a:spcAft>
          <a:spcPct val="0"/>
        </a:spcAft>
        <a:buChar char="–"/>
        <a:defRPr sz="2000">
          <a:solidFill>
            <a:schemeClr val="bg1"/>
          </a:solidFill>
          <a:latin typeface="+mn-lt"/>
          <a:ea typeface="+mn-ea"/>
          <a:cs typeface="+mn-cs"/>
        </a:defRPr>
      </a:lvl4pPr>
      <a:lvl5pPr marL="2341563" indent="-228600" algn="l" rtl="0" eaLnBrk="0" fontAlgn="base" hangingPunct="0">
        <a:spcBef>
          <a:spcPct val="20000"/>
        </a:spcBef>
        <a:spcAft>
          <a:spcPct val="0"/>
        </a:spcAft>
        <a:buChar char="»"/>
        <a:defRPr sz="2000">
          <a:solidFill>
            <a:schemeClr val="tx1"/>
          </a:solidFill>
          <a:latin typeface="Helvetica" charset="0"/>
          <a:ea typeface="+mn-ea"/>
          <a:cs typeface="+mn-cs"/>
        </a:defRPr>
      </a:lvl5pPr>
      <a:lvl6pPr marL="2798763" indent="-228600" algn="l" rtl="0" fontAlgn="base">
        <a:spcBef>
          <a:spcPct val="20000"/>
        </a:spcBef>
        <a:spcAft>
          <a:spcPct val="0"/>
        </a:spcAft>
        <a:buChar char="»"/>
        <a:defRPr sz="2000">
          <a:solidFill>
            <a:schemeClr val="tx1"/>
          </a:solidFill>
          <a:latin typeface="Helvetica" charset="0"/>
          <a:ea typeface="+mn-ea"/>
          <a:cs typeface="+mn-cs"/>
        </a:defRPr>
      </a:lvl6pPr>
      <a:lvl7pPr marL="3255963" indent="-228600" algn="l" rtl="0" fontAlgn="base">
        <a:spcBef>
          <a:spcPct val="20000"/>
        </a:spcBef>
        <a:spcAft>
          <a:spcPct val="0"/>
        </a:spcAft>
        <a:buChar char="»"/>
        <a:defRPr sz="2000">
          <a:solidFill>
            <a:schemeClr val="tx1"/>
          </a:solidFill>
          <a:latin typeface="Helvetica" charset="0"/>
          <a:ea typeface="+mn-ea"/>
          <a:cs typeface="+mn-cs"/>
        </a:defRPr>
      </a:lvl7pPr>
      <a:lvl8pPr marL="3713163" indent="-228600" algn="l" rtl="0" fontAlgn="base">
        <a:spcBef>
          <a:spcPct val="20000"/>
        </a:spcBef>
        <a:spcAft>
          <a:spcPct val="0"/>
        </a:spcAft>
        <a:buChar char="»"/>
        <a:defRPr sz="2000">
          <a:solidFill>
            <a:schemeClr val="tx1"/>
          </a:solidFill>
          <a:latin typeface="Helvetica" charset="0"/>
          <a:ea typeface="+mn-ea"/>
          <a:cs typeface="+mn-cs"/>
        </a:defRPr>
      </a:lvl8pPr>
      <a:lvl9pPr marL="4170363" indent="-228600" algn="l" rtl="0" fontAlgn="base">
        <a:spcBef>
          <a:spcPct val="20000"/>
        </a:spcBef>
        <a:spcAft>
          <a:spcPct val="0"/>
        </a:spcAft>
        <a:buChar char="»"/>
        <a:defRPr sz="2000">
          <a:solidFill>
            <a:schemeClr val="tx1"/>
          </a:solidFill>
          <a:latin typeface="Helvetica" charset="0"/>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0178" name="Rectangle 14"/>
          <p:cNvSpPr>
            <a:spLocks noChangeArrowheads="1"/>
          </p:cNvSpPr>
          <p:nvPr/>
        </p:nvSpPr>
        <p:spPr bwMode="auto">
          <a:xfrm>
            <a:off x="0" y="0"/>
            <a:ext cx="9144000" cy="63452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sp>
        <p:nvSpPr>
          <p:cNvPr id="50179" name="Rectangle 3"/>
          <p:cNvSpPr>
            <a:spLocks noGrp="1" noChangeArrowheads="1"/>
          </p:cNvSpPr>
          <p:nvPr>
            <p:ph type="title"/>
          </p:nvPr>
        </p:nvSpPr>
        <p:spPr bwMode="auto">
          <a:xfrm>
            <a:off x="684213" y="944563"/>
            <a:ext cx="8101012" cy="611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AU" altLang="en-US" smtClean="0"/>
              <a:t>Click to edit Master title style</a:t>
            </a:r>
          </a:p>
        </p:txBody>
      </p:sp>
      <p:sp>
        <p:nvSpPr>
          <p:cNvPr id="50180" name="Rectangle 4"/>
          <p:cNvSpPr>
            <a:spLocks noGrp="1" noChangeArrowheads="1"/>
          </p:cNvSpPr>
          <p:nvPr>
            <p:ph type="body" idx="1"/>
          </p:nvPr>
        </p:nvSpPr>
        <p:spPr bwMode="auto">
          <a:xfrm>
            <a:off x="395288" y="1663700"/>
            <a:ext cx="8389937"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91440" bIns="45720"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2"/>
            <a:r>
              <a:rPr lang="en-AU" altLang="en-US" smtClean="0"/>
              <a:t>Fourth level</a:t>
            </a:r>
          </a:p>
          <a:p>
            <a:pPr lvl="3"/>
            <a:r>
              <a:rPr lang="en-AU" altLang="en-US" smtClean="0"/>
              <a:t>Fifth level</a:t>
            </a:r>
          </a:p>
        </p:txBody>
      </p:sp>
      <p:sp>
        <p:nvSpPr>
          <p:cNvPr id="119813" name="Rectangle 5"/>
          <p:cNvSpPr>
            <a:spLocks noGrp="1" noChangeArrowheads="1"/>
          </p:cNvSpPr>
          <p:nvPr>
            <p:ph type="dt" sz="half" idx="2"/>
          </p:nvPr>
        </p:nvSpPr>
        <p:spPr bwMode="auto">
          <a:xfrm>
            <a:off x="7345363" y="6542088"/>
            <a:ext cx="1196975" cy="14446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a:spcBef>
                <a:spcPct val="0"/>
              </a:spcBef>
              <a:defRPr sz="900">
                <a:latin typeface="Arial" charset="0"/>
                <a:ea typeface="+mn-ea"/>
                <a:cs typeface="Arial" charset="0"/>
              </a:defRPr>
            </a:lvl1pPr>
          </a:lstStyle>
          <a:p>
            <a:pPr>
              <a:defRPr/>
            </a:pPr>
            <a:r>
              <a:rPr lang="en-AU"/>
              <a:t>28th February 2011</a:t>
            </a:r>
          </a:p>
        </p:txBody>
      </p:sp>
      <p:sp>
        <p:nvSpPr>
          <p:cNvPr id="119814" name="Rectangle 6"/>
          <p:cNvSpPr>
            <a:spLocks noGrp="1" noChangeArrowheads="1"/>
          </p:cNvSpPr>
          <p:nvPr>
            <p:ph type="ftr" sz="quarter" idx="3"/>
          </p:nvPr>
        </p:nvSpPr>
        <p:spPr bwMode="auto">
          <a:xfrm>
            <a:off x="2700338" y="6542088"/>
            <a:ext cx="4537075" cy="144462"/>
          </a:xfrm>
          <a:prstGeom prst="rect">
            <a:avLst/>
          </a:prstGeom>
          <a:noFill/>
          <a:ln w="9525">
            <a:noFill/>
            <a:miter lim="800000"/>
            <a:headEnd/>
            <a:tailEnd/>
          </a:ln>
          <a:effectLst/>
        </p:spPr>
        <p:txBody>
          <a:bodyPr vert="horz" wrap="none" lIns="0" tIns="0" rIns="0" bIns="0" numCol="1" anchor="t" anchorCtr="0" compatLnSpc="1">
            <a:prstTxWarp prst="textNoShape">
              <a:avLst/>
            </a:prstTxWarp>
          </a:bodyPr>
          <a:lstStyle>
            <a:lvl1pPr algn="r">
              <a:spcBef>
                <a:spcPct val="0"/>
              </a:spcBef>
              <a:defRPr sz="900" b="1">
                <a:latin typeface="Arial" charset="0"/>
                <a:ea typeface="+mn-ea"/>
                <a:cs typeface="Arial" charset="0"/>
              </a:defRPr>
            </a:lvl1pPr>
          </a:lstStyle>
          <a:p>
            <a:pPr>
              <a:defRPr/>
            </a:pPr>
            <a:r>
              <a:rPr lang="en-AU"/>
              <a:t>Presentation title</a:t>
            </a:r>
          </a:p>
        </p:txBody>
      </p:sp>
      <p:sp>
        <p:nvSpPr>
          <p:cNvPr id="119815" name="Rectangle 7"/>
          <p:cNvSpPr>
            <a:spLocks noGrp="1" noChangeArrowheads="1"/>
          </p:cNvSpPr>
          <p:nvPr>
            <p:ph type="sldNum" sz="quarter" idx="4"/>
          </p:nvPr>
        </p:nvSpPr>
        <p:spPr bwMode="auto">
          <a:xfrm>
            <a:off x="8675688" y="6542088"/>
            <a:ext cx="144462" cy="1222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l">
              <a:spcBef>
                <a:spcPct val="0"/>
              </a:spcBef>
              <a:defRPr sz="900" b="1">
                <a:solidFill>
                  <a:schemeClr val="tx2"/>
                </a:solidFill>
              </a:defRPr>
            </a:lvl1pPr>
          </a:lstStyle>
          <a:p>
            <a:fld id="{F642BB81-13AC-4195-A061-BC7BD07C180F}" type="slidenum">
              <a:rPr lang="en-AU" altLang="en-US"/>
              <a:pPr/>
              <a:t>‹#›</a:t>
            </a:fld>
            <a:endParaRPr lang="en-AU" altLang="en-US"/>
          </a:p>
        </p:txBody>
      </p:sp>
      <p:pic>
        <p:nvPicPr>
          <p:cNvPr id="50184" name="Picture 8" descr="Monash_logo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57188" y="6489700"/>
            <a:ext cx="1800225"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5" name="Line 9"/>
          <p:cNvSpPr>
            <a:spLocks noChangeShapeType="1"/>
          </p:cNvSpPr>
          <p:nvPr/>
        </p:nvSpPr>
        <p:spPr bwMode="auto">
          <a:xfrm>
            <a:off x="8624888" y="6546850"/>
            <a:ext cx="0" cy="1079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grpSp>
        <p:nvGrpSpPr>
          <p:cNvPr id="50186" name="Group 10"/>
          <p:cNvGrpSpPr>
            <a:grpSpLocks/>
          </p:cNvGrpSpPr>
          <p:nvPr/>
        </p:nvGrpSpPr>
        <p:grpSpPr bwMode="auto">
          <a:xfrm>
            <a:off x="395288" y="368300"/>
            <a:ext cx="8389937" cy="417513"/>
            <a:chOff x="249" y="232"/>
            <a:chExt cx="5285" cy="263"/>
          </a:xfrm>
        </p:grpSpPr>
        <p:sp>
          <p:nvSpPr>
            <p:cNvPr id="50187" name="Rectangle 11"/>
            <p:cNvSpPr>
              <a:spLocks noChangeArrowheads="1"/>
            </p:cNvSpPr>
            <p:nvPr/>
          </p:nvSpPr>
          <p:spPr bwMode="auto">
            <a:xfrm>
              <a:off x="249" y="232"/>
              <a:ext cx="5285" cy="20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sp>
          <p:nvSpPr>
            <p:cNvPr id="50188" name="Rectangle 12"/>
            <p:cNvSpPr>
              <a:spLocks noChangeArrowheads="1"/>
            </p:cNvSpPr>
            <p:nvPr userDrawn="1"/>
          </p:nvSpPr>
          <p:spPr bwMode="auto">
            <a:xfrm rot="2700000">
              <a:off x="409" y="314"/>
              <a:ext cx="182" cy="18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endParaRPr lang="en-US" altLang="en-US"/>
            </a:p>
          </p:txBody>
        </p:sp>
      </p:gr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Lst>
  <p:hf hdr="0"/>
  <p:txStyles>
    <p:titleStyle>
      <a:lvl1pPr algn="l" rtl="0" eaLnBrk="0" fontAlgn="base" hangingPunct="0">
        <a:spcBef>
          <a:spcPct val="0"/>
        </a:spcBef>
        <a:spcAft>
          <a:spcPct val="0"/>
        </a:spcAft>
        <a:defRPr sz="3200" b="1">
          <a:solidFill>
            <a:schemeClr val="bg1"/>
          </a:solidFill>
          <a:latin typeface="+mj-lt"/>
          <a:ea typeface="ＭＳ Ｐゴシック" charset="0"/>
          <a:cs typeface="+mj-cs"/>
        </a:defRPr>
      </a:lvl1pPr>
      <a:lvl2pPr algn="l" rtl="0" eaLnBrk="0" fontAlgn="base" hangingPunct="0">
        <a:spcBef>
          <a:spcPct val="0"/>
        </a:spcBef>
        <a:spcAft>
          <a:spcPct val="0"/>
        </a:spcAft>
        <a:defRPr sz="3200" b="1">
          <a:solidFill>
            <a:schemeClr val="bg1"/>
          </a:solidFill>
          <a:latin typeface="Arial" charset="0"/>
          <a:ea typeface="ＭＳ Ｐゴシック" charset="0"/>
          <a:cs typeface="Arial" charset="0"/>
        </a:defRPr>
      </a:lvl2pPr>
      <a:lvl3pPr algn="l" rtl="0" eaLnBrk="0" fontAlgn="base" hangingPunct="0">
        <a:spcBef>
          <a:spcPct val="0"/>
        </a:spcBef>
        <a:spcAft>
          <a:spcPct val="0"/>
        </a:spcAft>
        <a:defRPr sz="3200" b="1">
          <a:solidFill>
            <a:schemeClr val="bg1"/>
          </a:solidFill>
          <a:latin typeface="Arial" charset="0"/>
          <a:ea typeface="ＭＳ Ｐゴシック" charset="0"/>
          <a:cs typeface="Arial" charset="0"/>
        </a:defRPr>
      </a:lvl3pPr>
      <a:lvl4pPr algn="l" rtl="0" eaLnBrk="0" fontAlgn="base" hangingPunct="0">
        <a:spcBef>
          <a:spcPct val="0"/>
        </a:spcBef>
        <a:spcAft>
          <a:spcPct val="0"/>
        </a:spcAft>
        <a:defRPr sz="3200" b="1">
          <a:solidFill>
            <a:schemeClr val="bg1"/>
          </a:solidFill>
          <a:latin typeface="Arial" charset="0"/>
          <a:ea typeface="ＭＳ Ｐゴシック" charset="0"/>
          <a:cs typeface="Arial" charset="0"/>
        </a:defRPr>
      </a:lvl4pPr>
      <a:lvl5pPr algn="l" rtl="0" eaLnBrk="0" fontAlgn="base" hangingPunct="0">
        <a:spcBef>
          <a:spcPct val="0"/>
        </a:spcBef>
        <a:spcAft>
          <a:spcPct val="0"/>
        </a:spcAft>
        <a:defRPr sz="3200" b="1">
          <a:solidFill>
            <a:schemeClr val="bg1"/>
          </a:solidFill>
          <a:latin typeface="Arial" charset="0"/>
          <a:ea typeface="ＭＳ Ｐゴシック" charset="0"/>
          <a:cs typeface="Arial" charset="0"/>
        </a:defRPr>
      </a:lvl5pPr>
      <a:lvl6pPr marL="457200" algn="l" rtl="0" fontAlgn="base">
        <a:spcBef>
          <a:spcPct val="0"/>
        </a:spcBef>
        <a:spcAft>
          <a:spcPct val="0"/>
        </a:spcAft>
        <a:defRPr sz="3200" b="1">
          <a:solidFill>
            <a:schemeClr val="bg1"/>
          </a:solidFill>
          <a:latin typeface="Arial" charset="0"/>
          <a:ea typeface="Arial" charset="0"/>
          <a:cs typeface="Arial" charset="0"/>
        </a:defRPr>
      </a:lvl6pPr>
      <a:lvl7pPr marL="914400" algn="l" rtl="0" fontAlgn="base">
        <a:spcBef>
          <a:spcPct val="0"/>
        </a:spcBef>
        <a:spcAft>
          <a:spcPct val="0"/>
        </a:spcAft>
        <a:defRPr sz="3200" b="1">
          <a:solidFill>
            <a:schemeClr val="bg1"/>
          </a:solidFill>
          <a:latin typeface="Arial" charset="0"/>
          <a:ea typeface="Arial" charset="0"/>
          <a:cs typeface="Arial" charset="0"/>
        </a:defRPr>
      </a:lvl7pPr>
      <a:lvl8pPr marL="1371600" algn="l" rtl="0" fontAlgn="base">
        <a:spcBef>
          <a:spcPct val="0"/>
        </a:spcBef>
        <a:spcAft>
          <a:spcPct val="0"/>
        </a:spcAft>
        <a:defRPr sz="3200" b="1">
          <a:solidFill>
            <a:schemeClr val="bg1"/>
          </a:solidFill>
          <a:latin typeface="Arial" charset="0"/>
          <a:ea typeface="Arial" charset="0"/>
          <a:cs typeface="Arial" charset="0"/>
        </a:defRPr>
      </a:lvl8pPr>
      <a:lvl9pPr marL="1828800" algn="l" rtl="0" fontAlgn="base">
        <a:spcBef>
          <a:spcPct val="0"/>
        </a:spcBef>
        <a:spcAft>
          <a:spcPct val="0"/>
        </a:spcAft>
        <a:defRPr sz="3200" b="1">
          <a:solidFill>
            <a:schemeClr val="bg1"/>
          </a:solidFill>
          <a:latin typeface="Arial" charset="0"/>
          <a:ea typeface="Arial" charset="0"/>
          <a:cs typeface="Arial" charset="0"/>
        </a:defRPr>
      </a:lvl9pPr>
    </p:titleStyle>
    <p:bodyStyle>
      <a:lvl1pPr marL="265113" indent="-265113" algn="l" rtl="0" eaLnBrk="0" fontAlgn="base" hangingPunct="0">
        <a:lnSpc>
          <a:spcPts val="2400"/>
        </a:lnSpc>
        <a:spcBef>
          <a:spcPct val="0"/>
        </a:spcBef>
        <a:spcAft>
          <a:spcPts val="1200"/>
        </a:spcAft>
        <a:buFont typeface="Wingdings" pitchFamily="2" charset="2"/>
        <a:buChar char="§"/>
        <a:defRPr sz="2000">
          <a:solidFill>
            <a:schemeClr val="bg1"/>
          </a:solidFill>
          <a:latin typeface="+mn-lt"/>
          <a:ea typeface="ＭＳ Ｐゴシック" charset="0"/>
          <a:cs typeface="+mn-cs"/>
        </a:defRPr>
      </a:lvl1pPr>
      <a:lvl2pPr marL="901700" indent="-309563" algn="l" rtl="0" eaLnBrk="0" fontAlgn="base" hangingPunct="0">
        <a:lnSpc>
          <a:spcPts val="2400"/>
        </a:lnSpc>
        <a:spcBef>
          <a:spcPct val="0"/>
        </a:spcBef>
        <a:spcAft>
          <a:spcPts val="1000"/>
        </a:spcAft>
        <a:buChar char="–"/>
        <a:defRPr sz="2000">
          <a:solidFill>
            <a:schemeClr val="bg1"/>
          </a:solidFill>
          <a:latin typeface="+mn-lt"/>
          <a:ea typeface="+mn-ea"/>
          <a:cs typeface="+mn-cs"/>
        </a:defRPr>
      </a:lvl2pPr>
      <a:lvl3pPr marL="1436688" indent="-331788" algn="l" rtl="0" eaLnBrk="0" fontAlgn="base" hangingPunct="0">
        <a:spcBef>
          <a:spcPct val="20000"/>
        </a:spcBef>
        <a:spcAft>
          <a:spcPct val="0"/>
        </a:spcAft>
        <a:buChar char="•"/>
        <a:defRPr sz="2000">
          <a:solidFill>
            <a:schemeClr val="bg1"/>
          </a:solidFill>
          <a:latin typeface="+mn-lt"/>
          <a:ea typeface="+mn-ea"/>
          <a:cs typeface="+mn-cs"/>
        </a:defRPr>
      </a:lvl3pPr>
      <a:lvl4pPr marL="1933575" indent="-228600" algn="l" rtl="0" eaLnBrk="0" fontAlgn="base" hangingPunct="0">
        <a:spcBef>
          <a:spcPct val="20000"/>
        </a:spcBef>
        <a:spcAft>
          <a:spcPct val="0"/>
        </a:spcAft>
        <a:buChar char="–"/>
        <a:defRPr sz="2000">
          <a:solidFill>
            <a:schemeClr val="bg1"/>
          </a:solidFill>
          <a:latin typeface="+mn-lt"/>
          <a:ea typeface="+mn-ea"/>
          <a:cs typeface="+mn-cs"/>
        </a:defRPr>
      </a:lvl4pPr>
      <a:lvl5pPr marL="2341563" indent="-228600" algn="l" rtl="0" eaLnBrk="0" fontAlgn="base" hangingPunct="0">
        <a:spcBef>
          <a:spcPct val="20000"/>
        </a:spcBef>
        <a:spcAft>
          <a:spcPct val="0"/>
        </a:spcAft>
        <a:buChar char="»"/>
        <a:defRPr sz="2000">
          <a:solidFill>
            <a:schemeClr val="tx1"/>
          </a:solidFill>
          <a:latin typeface="Helvetica" charset="0"/>
          <a:ea typeface="+mn-ea"/>
          <a:cs typeface="+mn-cs"/>
        </a:defRPr>
      </a:lvl5pPr>
      <a:lvl6pPr marL="2798763" indent="-228600" algn="l" rtl="0" fontAlgn="base">
        <a:spcBef>
          <a:spcPct val="20000"/>
        </a:spcBef>
        <a:spcAft>
          <a:spcPct val="0"/>
        </a:spcAft>
        <a:buChar char="»"/>
        <a:defRPr sz="2000">
          <a:solidFill>
            <a:schemeClr val="tx1"/>
          </a:solidFill>
          <a:latin typeface="Helvetica" charset="0"/>
          <a:ea typeface="+mn-ea"/>
          <a:cs typeface="+mn-cs"/>
        </a:defRPr>
      </a:lvl6pPr>
      <a:lvl7pPr marL="3255963" indent="-228600" algn="l" rtl="0" fontAlgn="base">
        <a:spcBef>
          <a:spcPct val="20000"/>
        </a:spcBef>
        <a:spcAft>
          <a:spcPct val="0"/>
        </a:spcAft>
        <a:buChar char="»"/>
        <a:defRPr sz="2000">
          <a:solidFill>
            <a:schemeClr val="tx1"/>
          </a:solidFill>
          <a:latin typeface="Helvetica" charset="0"/>
          <a:ea typeface="+mn-ea"/>
          <a:cs typeface="+mn-cs"/>
        </a:defRPr>
      </a:lvl7pPr>
      <a:lvl8pPr marL="3713163" indent="-228600" algn="l" rtl="0" fontAlgn="base">
        <a:spcBef>
          <a:spcPct val="20000"/>
        </a:spcBef>
        <a:spcAft>
          <a:spcPct val="0"/>
        </a:spcAft>
        <a:buChar char="»"/>
        <a:defRPr sz="2000">
          <a:solidFill>
            <a:schemeClr val="tx1"/>
          </a:solidFill>
          <a:latin typeface="Helvetica" charset="0"/>
          <a:ea typeface="+mn-ea"/>
          <a:cs typeface="+mn-cs"/>
        </a:defRPr>
      </a:lvl8pPr>
      <a:lvl9pPr marL="4170363" indent="-228600" algn="l" rtl="0" fontAlgn="base">
        <a:spcBef>
          <a:spcPct val="20000"/>
        </a:spcBef>
        <a:spcAft>
          <a:spcPct val="0"/>
        </a:spcAft>
        <a:buChar char="»"/>
        <a:defRPr sz="2000">
          <a:solidFill>
            <a:schemeClr val="tx1"/>
          </a:solidFill>
          <a:latin typeface="Helvetica" charset="0"/>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4"/>
          <p:cNvSpPr>
            <a:spLocks noGrp="1" noChangeArrowheads="1"/>
          </p:cNvSpPr>
          <p:nvPr>
            <p:ph type="ctrTitle"/>
          </p:nvPr>
        </p:nvSpPr>
        <p:spPr/>
        <p:txBody>
          <a:bodyPr/>
          <a:lstStyle/>
          <a:p>
            <a:pPr algn="ctr" eaLnBrk="1" hangingPunct="1"/>
            <a:r>
              <a:rPr lang="en-AU" altLang="en-US" smtClean="0">
                <a:ea typeface="ＭＳ Ｐゴシック" pitchFamily="34" charset="-128"/>
              </a:rPr>
              <a:t>ABDC Journal Quality List Review 2013</a:t>
            </a:r>
            <a:br>
              <a:rPr lang="en-AU" altLang="en-US" smtClean="0">
                <a:ea typeface="ＭＳ Ｐゴシック" pitchFamily="34" charset="-128"/>
              </a:rPr>
            </a:br>
            <a:endParaRPr lang="en-AU" altLang="en-US" smtClean="0">
              <a:ea typeface="ＭＳ Ｐゴシック" pitchFamily="34" charset="-128"/>
            </a:endParaRPr>
          </a:p>
        </p:txBody>
      </p:sp>
      <p:sp>
        <p:nvSpPr>
          <p:cNvPr id="64514" name="Rectangle 5"/>
          <p:cNvSpPr>
            <a:spLocks noGrp="1" noChangeArrowheads="1"/>
          </p:cNvSpPr>
          <p:nvPr>
            <p:ph type="subTitle" idx="1"/>
          </p:nvPr>
        </p:nvSpPr>
        <p:spPr/>
        <p:txBody>
          <a:bodyPr/>
          <a:lstStyle/>
          <a:p>
            <a:pPr eaLnBrk="1" hangingPunct="1"/>
            <a:r>
              <a:rPr lang="en-AU" altLang="en-US" smtClean="0">
                <a:ea typeface="ＭＳ Ｐゴシック" pitchFamily="34" charset="-128"/>
              </a:rPr>
              <a:t>Ingrid Nielsen</a:t>
            </a:r>
          </a:p>
          <a:p>
            <a:pPr eaLnBrk="1" hangingPunct="1"/>
            <a:r>
              <a:rPr lang="en-AU" altLang="en-US" smtClean="0">
                <a:ea typeface="ＭＳ Ｐゴシック" pitchFamily="34" charset="-128"/>
              </a:rPr>
              <a:t>Department of Management</a:t>
            </a:r>
          </a:p>
          <a:p>
            <a:pPr eaLnBrk="1" hangingPunct="1"/>
            <a:r>
              <a:rPr lang="en-AU" altLang="en-US" smtClean="0">
                <a:ea typeface="ＭＳ Ｐゴシック" pitchFamily="34" charset="-128"/>
              </a:rPr>
              <a:t>Faculty of Business &amp; Economics</a:t>
            </a:r>
          </a:p>
          <a:p>
            <a:pPr eaLnBrk="1" hangingPunct="1"/>
            <a:r>
              <a:rPr lang="en-AU" altLang="en-US" smtClean="0">
                <a:ea typeface="ＭＳ Ｐゴシック" pitchFamily="34" charset="-128"/>
              </a:rPr>
              <a:t>Monash University</a:t>
            </a:r>
          </a:p>
        </p:txBody>
      </p:sp>
      <p:sp>
        <p:nvSpPr>
          <p:cNvPr id="64515" name="TextBox 1"/>
          <p:cNvSpPr txBox="1">
            <a:spLocks noChangeArrowheads="1"/>
          </p:cNvSpPr>
          <p:nvPr/>
        </p:nvSpPr>
        <p:spPr bwMode="auto">
          <a:xfrm>
            <a:off x="2195513" y="3860800"/>
            <a:ext cx="51133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2400"/>
              <a:t>1503 &amp; 1599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73730"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7373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DB76C0AC-1FA8-473F-AD50-8B19BBBD62EB}" type="slidenum">
              <a:rPr lang="en-AU" altLang="en-US" sz="900">
                <a:solidFill>
                  <a:schemeClr val="tx2"/>
                </a:solidFill>
              </a:rPr>
              <a:pPr eaLnBrk="1" hangingPunct="1"/>
              <a:t>10</a:t>
            </a:fld>
            <a:endParaRPr lang="en-AU" altLang="en-US" sz="900">
              <a:solidFill>
                <a:schemeClr val="tx2"/>
              </a:solidFill>
            </a:endParaRPr>
          </a:p>
        </p:txBody>
      </p:sp>
      <p:sp>
        <p:nvSpPr>
          <p:cNvPr id="73732" name="Rectangle 4"/>
          <p:cNvSpPr>
            <a:spLocks noGrp="1" noChangeArrowheads="1"/>
          </p:cNvSpPr>
          <p:nvPr>
            <p:ph type="title"/>
          </p:nvPr>
        </p:nvSpPr>
        <p:spPr/>
        <p:txBody>
          <a:bodyPr/>
          <a:lstStyle/>
          <a:p>
            <a:pPr eaLnBrk="1" hangingPunct="1"/>
            <a:r>
              <a:rPr lang="en-AU" altLang="en-US" smtClean="0">
                <a:ea typeface="ＭＳ Ｐゴシック" pitchFamily="34" charset="-128"/>
              </a:rPr>
              <a:t>How did the process unfold: 1503 panel deliberation process</a:t>
            </a:r>
          </a:p>
        </p:txBody>
      </p:sp>
      <p:sp>
        <p:nvSpPr>
          <p:cNvPr id="73733" name="Rectangle 5"/>
          <p:cNvSpPr>
            <a:spLocks noGrp="1" noChangeArrowheads="1"/>
          </p:cNvSpPr>
          <p:nvPr>
            <p:ph type="body" idx="1"/>
          </p:nvPr>
        </p:nvSpPr>
        <p:spPr>
          <a:xfrm>
            <a:off x="431800" y="1736725"/>
            <a:ext cx="8442325" cy="4176713"/>
          </a:xfrm>
        </p:spPr>
        <p:txBody>
          <a:bodyPr/>
          <a:lstStyle/>
          <a:p>
            <a:pPr eaLnBrk="1" hangingPunct="1">
              <a:buFont typeface="Arial" pitchFamily="34" charset="0"/>
              <a:buChar char="•"/>
            </a:pPr>
            <a:endParaRPr lang="en-AU" altLang="en-US" smtClean="0">
              <a:ea typeface="ＭＳ Ｐゴシック" pitchFamily="34" charset="-128"/>
            </a:endParaRPr>
          </a:p>
          <a:p>
            <a:pPr eaLnBrk="1" hangingPunct="1">
              <a:buFont typeface="Arial" pitchFamily="34" charset="0"/>
              <a:buChar char="•"/>
            </a:pPr>
            <a:r>
              <a:rPr lang="en-AU" altLang="en-US" smtClean="0">
                <a:ea typeface="ＭＳ Ｐゴシック" pitchFamily="34" charset="-128"/>
              </a:rPr>
              <a:t>A teleconference was held to attempt to resolve the ‘expert dissenter’  cases</a:t>
            </a:r>
          </a:p>
          <a:p>
            <a:pPr eaLnBrk="1" hangingPunct="1">
              <a:buFont typeface="Arial" pitchFamily="34" charset="0"/>
              <a:buChar char="•"/>
            </a:pPr>
            <a:r>
              <a:rPr lang="en-AU" altLang="en-US" smtClean="0">
                <a:ea typeface="ＭＳ Ｐゴシック" pitchFamily="34" charset="-128"/>
              </a:rPr>
              <a:t>Each unresolved submission was assigned to two panel members whose tasks were to make a written case for or against the submission</a:t>
            </a:r>
          </a:p>
          <a:p>
            <a:pPr eaLnBrk="1" hangingPunct="1">
              <a:buFont typeface="Arial" pitchFamily="34" charset="0"/>
              <a:buChar char="•"/>
            </a:pPr>
            <a:r>
              <a:rPr lang="en-AU" altLang="en-US" smtClean="0">
                <a:ea typeface="ＭＳ Ｐゴシック" pitchFamily="34" charset="-128"/>
              </a:rPr>
              <a:t>These cases were submitted in writing to the Chair and pulled together into a second round Google doc for voting</a:t>
            </a:r>
          </a:p>
          <a:p>
            <a:pPr eaLnBrk="1" hangingPunct="1">
              <a:buFont typeface="Arial" pitchFamily="34" charset="0"/>
              <a:buChar char="•"/>
            </a:pPr>
            <a:r>
              <a:rPr lang="en-AU" altLang="en-US" smtClean="0">
                <a:ea typeface="ＭＳ Ｐゴシック" pitchFamily="34" charset="-128"/>
              </a:rPr>
              <a:t>A face to face meeting of the panel followed, where all unresolved submissions were discussed and resolved, with two exceptions…</a:t>
            </a:r>
          </a:p>
          <a:p>
            <a:pPr eaLnBrk="1" hangingPunct="1">
              <a:buFont typeface="Arial" pitchFamily="34" charset="0"/>
              <a:buChar char="•"/>
            </a:pPr>
            <a:endParaRPr lang="en-AU" altLang="en-US" smtClean="0">
              <a:ea typeface="ＭＳ Ｐゴシック" pitchFamily="34" charset="-128"/>
            </a:endParaRPr>
          </a:p>
          <a:p>
            <a:pPr eaLnBrk="1" hangingPunct="1">
              <a:buFont typeface="Arial" pitchFamily="34" charset="0"/>
              <a:buChar char="•"/>
            </a:pPr>
            <a:endParaRPr lang="en-AU" altLang="en-US" smtClean="0">
              <a:ea typeface="ＭＳ Ｐゴシック" pitchFamily="34" charset="-128"/>
            </a:endParaRPr>
          </a:p>
          <a:p>
            <a:pPr lvl="1" eaLnBrk="1" hangingPunct="1">
              <a:buFont typeface="Arial" pitchFamily="34" charset="0"/>
              <a:buChar char="•"/>
            </a:pPr>
            <a:endParaRPr lang="en-AU" altLang="en-US" smtClean="0"/>
          </a:p>
          <a:p>
            <a:pPr eaLnBrk="1" hangingPunct="1">
              <a:buFont typeface="Arial" pitchFamily="34" charset="0"/>
              <a:buChar char="•"/>
            </a:pPr>
            <a:endParaRPr lang="en-AU" alt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74754"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7475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A97FC1E0-903A-4DDE-BB62-FB45A2B993B8}" type="slidenum">
              <a:rPr lang="en-AU" altLang="en-US" sz="900">
                <a:solidFill>
                  <a:schemeClr val="tx2"/>
                </a:solidFill>
              </a:rPr>
              <a:pPr eaLnBrk="1" hangingPunct="1"/>
              <a:t>11</a:t>
            </a:fld>
            <a:endParaRPr lang="en-AU" altLang="en-US" sz="900">
              <a:solidFill>
                <a:schemeClr val="tx2"/>
              </a:solidFill>
            </a:endParaRPr>
          </a:p>
        </p:txBody>
      </p:sp>
      <p:sp>
        <p:nvSpPr>
          <p:cNvPr id="74756" name="Rectangle 4"/>
          <p:cNvSpPr>
            <a:spLocks noGrp="1" noChangeArrowheads="1"/>
          </p:cNvSpPr>
          <p:nvPr>
            <p:ph type="title"/>
          </p:nvPr>
        </p:nvSpPr>
        <p:spPr/>
        <p:txBody>
          <a:bodyPr/>
          <a:lstStyle/>
          <a:p>
            <a:pPr eaLnBrk="1" hangingPunct="1"/>
            <a:r>
              <a:rPr lang="en-AU" altLang="en-US" smtClean="0">
                <a:ea typeface="ＭＳ Ｐゴシック" pitchFamily="34" charset="-128"/>
              </a:rPr>
              <a:t>How did the process unfold: APJHR &amp; JMO</a:t>
            </a:r>
          </a:p>
        </p:txBody>
      </p:sp>
      <p:sp>
        <p:nvSpPr>
          <p:cNvPr id="74757" name="Rectangle 5"/>
          <p:cNvSpPr>
            <a:spLocks noGrp="1" noChangeArrowheads="1"/>
          </p:cNvSpPr>
          <p:nvPr>
            <p:ph type="body" idx="1"/>
          </p:nvPr>
        </p:nvSpPr>
        <p:spPr>
          <a:xfrm>
            <a:off x="395288" y="1773238"/>
            <a:ext cx="8442325" cy="4176712"/>
          </a:xfrm>
        </p:spPr>
        <p:txBody>
          <a:bodyPr/>
          <a:lstStyle/>
          <a:p>
            <a:pPr eaLnBrk="1" hangingPunct="1">
              <a:buFont typeface="Arial" pitchFamily="34" charset="0"/>
              <a:buChar char="•"/>
            </a:pPr>
            <a:endParaRPr lang="en-AU" altLang="en-US" smtClean="0">
              <a:ea typeface="ＭＳ Ｐゴシック" pitchFamily="34" charset="-128"/>
            </a:endParaRPr>
          </a:p>
          <a:p>
            <a:pPr eaLnBrk="1" hangingPunct="1">
              <a:buFont typeface="Arial" pitchFamily="34" charset="0"/>
              <a:buChar char="•"/>
            </a:pPr>
            <a:r>
              <a:rPr lang="en-AU" altLang="en-US" sz="1800" smtClean="0">
                <a:ea typeface="ＭＳ Ｐゴシック" pitchFamily="34" charset="-128"/>
              </a:rPr>
              <a:t>Almost as much time and consideration was given to these two decisions as to the rest of the review task combined </a:t>
            </a:r>
          </a:p>
          <a:p>
            <a:pPr eaLnBrk="1" hangingPunct="1">
              <a:buFont typeface="Arial" pitchFamily="34" charset="0"/>
              <a:buChar char="•"/>
            </a:pPr>
            <a:r>
              <a:rPr lang="en-AU" altLang="en-US" sz="1800" smtClean="0">
                <a:ea typeface="ＭＳ Ｐゴシック" pitchFamily="34" charset="-128"/>
              </a:rPr>
              <a:t>For each journal, multiple confidential views were sought in light of the ‘local relevance’ factor</a:t>
            </a:r>
          </a:p>
          <a:p>
            <a:pPr eaLnBrk="1" hangingPunct="1">
              <a:buFont typeface="Arial" pitchFamily="34" charset="0"/>
              <a:buChar char="•"/>
            </a:pPr>
            <a:r>
              <a:rPr lang="en-AU" altLang="en-US" sz="1800" smtClean="0">
                <a:ea typeface="ＭＳ Ｐゴシック" pitchFamily="34" charset="-128"/>
              </a:rPr>
              <a:t>Several people declined to provide a view because they could not arrive at a decision themselves</a:t>
            </a:r>
          </a:p>
          <a:p>
            <a:pPr eaLnBrk="1" hangingPunct="1">
              <a:buFont typeface="Arial" pitchFamily="34" charset="0"/>
              <a:buChar char="•"/>
            </a:pPr>
            <a:r>
              <a:rPr lang="en-AU" altLang="en-US" sz="1800" smtClean="0">
                <a:ea typeface="ＭＳ Ｐゴシック" pitchFamily="34" charset="-128"/>
              </a:rPr>
              <a:t>We were required by the ABDC to retain the status quo unless the case for change was clearcut and in neither case could we achieve a majority view supporting change</a:t>
            </a:r>
          </a:p>
          <a:p>
            <a:pPr eaLnBrk="1" hangingPunct="1">
              <a:buFont typeface="Arial" pitchFamily="34" charset="0"/>
              <a:buChar char="•"/>
            </a:pPr>
            <a:r>
              <a:rPr lang="en-AU" altLang="en-US" sz="1800" smtClean="0">
                <a:ea typeface="ＭＳ Ｐゴシック" pitchFamily="34" charset="-128"/>
              </a:rPr>
              <a:t>In both cases though, the panel and its ad hoc members strongly encouraged resubmission to the next review</a:t>
            </a:r>
          </a:p>
          <a:p>
            <a:pPr eaLnBrk="1" hangingPunct="1">
              <a:buFont typeface="Arial" pitchFamily="34" charset="0"/>
              <a:buChar char="•"/>
            </a:pPr>
            <a:endParaRPr lang="en-AU" altLang="en-US" smtClean="0">
              <a:ea typeface="ＭＳ Ｐゴシック" pitchFamily="34" charset="-128"/>
            </a:endParaRPr>
          </a:p>
          <a:p>
            <a:pPr lvl="1" eaLnBrk="1" hangingPunct="1">
              <a:buFont typeface="Arial" pitchFamily="34" charset="0"/>
              <a:buChar char="•"/>
            </a:pPr>
            <a:endParaRPr lang="en-AU" altLang="en-US" smtClean="0"/>
          </a:p>
          <a:p>
            <a:pPr eaLnBrk="1" hangingPunct="1">
              <a:buFont typeface="Arial" pitchFamily="34" charset="0"/>
              <a:buChar char="•"/>
            </a:pPr>
            <a:endParaRPr lang="en-AU" alt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75778"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7577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34540E3B-3022-488C-AE99-9CF109BC177A}" type="slidenum">
              <a:rPr lang="en-AU" altLang="en-US" sz="900">
                <a:solidFill>
                  <a:schemeClr val="tx2"/>
                </a:solidFill>
              </a:rPr>
              <a:pPr eaLnBrk="1" hangingPunct="1"/>
              <a:t>12</a:t>
            </a:fld>
            <a:endParaRPr lang="en-AU" altLang="en-US" sz="900">
              <a:solidFill>
                <a:schemeClr val="tx2"/>
              </a:solidFill>
            </a:endParaRPr>
          </a:p>
        </p:txBody>
      </p:sp>
      <p:sp>
        <p:nvSpPr>
          <p:cNvPr id="75780" name="Rectangle 4"/>
          <p:cNvSpPr>
            <a:spLocks noGrp="1" noChangeArrowheads="1"/>
          </p:cNvSpPr>
          <p:nvPr>
            <p:ph type="title"/>
          </p:nvPr>
        </p:nvSpPr>
        <p:spPr/>
        <p:txBody>
          <a:bodyPr/>
          <a:lstStyle/>
          <a:p>
            <a:pPr eaLnBrk="1" hangingPunct="1"/>
            <a:r>
              <a:rPr lang="en-AU" altLang="en-US" smtClean="0">
                <a:ea typeface="ＭＳ Ｐゴシック" pitchFamily="34" charset="-128"/>
              </a:rPr>
              <a:t>How did the process unfold: between panel relationships</a:t>
            </a:r>
          </a:p>
        </p:txBody>
      </p:sp>
      <p:sp>
        <p:nvSpPr>
          <p:cNvPr id="73733" name="Rectangle 5"/>
          <p:cNvSpPr>
            <a:spLocks noGrp="1" noChangeArrowheads="1"/>
          </p:cNvSpPr>
          <p:nvPr>
            <p:ph type="body" idx="1"/>
          </p:nvPr>
        </p:nvSpPr>
        <p:spPr>
          <a:xfrm>
            <a:off x="431800" y="1592263"/>
            <a:ext cx="8442325" cy="4176712"/>
          </a:xfrm>
        </p:spPr>
        <p:txBody>
          <a:bodyPr/>
          <a:lstStyle/>
          <a:p>
            <a:pPr marL="0" indent="0" eaLnBrk="1" hangingPunct="1">
              <a:buFont typeface="Wingdings" charset="0"/>
              <a:buNone/>
              <a:defRPr/>
            </a:pPr>
            <a:endParaRPr lang="en-AU" dirty="0"/>
          </a:p>
          <a:p>
            <a:pPr eaLnBrk="1" hangingPunct="1">
              <a:buFont typeface="Arial" charset="0"/>
              <a:buChar char="•"/>
              <a:defRPr/>
            </a:pPr>
            <a:r>
              <a:rPr lang="en-AU" sz="1800" dirty="0" smtClean="0"/>
              <a:t>Where submissions existed that proposed FOR code change, these discussions took place between the implicated Panel Chairs</a:t>
            </a:r>
          </a:p>
          <a:p>
            <a:pPr eaLnBrk="1" hangingPunct="1">
              <a:buFont typeface="Arial" charset="0"/>
              <a:buChar char="•"/>
              <a:defRPr/>
            </a:pPr>
            <a:r>
              <a:rPr lang="en-AU" sz="1800" dirty="0" smtClean="0"/>
              <a:t>Where erroneous double coding existed, decisions as to final FOR codes took place between implicated Panel Chairs and the higher ranking was adopted</a:t>
            </a:r>
          </a:p>
          <a:p>
            <a:pPr eaLnBrk="1" hangingPunct="1">
              <a:buFont typeface="Arial" charset="0"/>
              <a:buChar char="•"/>
              <a:defRPr/>
            </a:pPr>
            <a:r>
              <a:rPr lang="en-AU" sz="1800" dirty="0" smtClean="0"/>
              <a:t>Discussions about any other between panel issues took place at two face-to-face meetings of the Panel Chairs, held at UTS</a:t>
            </a:r>
          </a:p>
          <a:p>
            <a:pPr eaLnBrk="1" hangingPunct="1">
              <a:buFont typeface="Arial" charset="0"/>
              <a:buChar char="•"/>
              <a:defRPr/>
            </a:pPr>
            <a:r>
              <a:rPr lang="en-AU" sz="1800" dirty="0" smtClean="0"/>
              <a:t>The major between panel issue arose as a result of the Economics panel taking a decision to wholesale delete 236 journals from their portion of the list, without advising any of the other Panel Chairs</a:t>
            </a:r>
          </a:p>
          <a:p>
            <a:pPr eaLnBrk="1" hangingPunct="1">
              <a:buFont typeface="Arial" charset="0"/>
              <a:buChar char="•"/>
              <a:defRPr/>
            </a:pPr>
            <a:r>
              <a:rPr lang="en-AU" sz="1800" dirty="0" smtClean="0"/>
              <a:t>A request came to me on </a:t>
            </a:r>
            <a:r>
              <a:rPr lang="en-AU" sz="1800" dirty="0" smtClean="0">
                <a:solidFill>
                  <a:srgbClr val="393938"/>
                </a:solidFill>
              </a:rPr>
              <a:t>September 17 t</a:t>
            </a:r>
            <a:r>
              <a:rPr lang="en-AU" sz="1800" dirty="0" smtClean="0"/>
              <a:t>o review the titles (not the rankings) of the deleted Economics journals with a view to developing a solution to reinstating them in the list</a:t>
            </a:r>
          </a:p>
          <a:p>
            <a:pPr eaLnBrk="1" hangingPunct="1">
              <a:buFont typeface="Arial" charset="0"/>
              <a:buChar char="•"/>
              <a:defRPr/>
            </a:pPr>
            <a:r>
              <a:rPr lang="en-AU" sz="1800" dirty="0" smtClean="0"/>
              <a:t>My review of these titles precipitated the creation of a 1599 coded section</a:t>
            </a:r>
            <a:endParaRPr lang="en-AU" sz="1800" dirty="0"/>
          </a:p>
          <a:p>
            <a:pPr eaLnBrk="1" hangingPunct="1">
              <a:buFont typeface="Arial" charset="0"/>
              <a:buChar char="•"/>
              <a:defRPr/>
            </a:pPr>
            <a:endParaRPr lang="en-AU" dirty="0"/>
          </a:p>
          <a:p>
            <a:pPr lvl="1" eaLnBrk="1" hangingPunct="1">
              <a:buFont typeface="Arial" charset="0"/>
              <a:buChar char="•"/>
              <a:defRPr/>
            </a:pPr>
            <a:endParaRPr lang="en-AU" dirty="0"/>
          </a:p>
          <a:p>
            <a:pPr eaLnBrk="1" hangingPunct="1">
              <a:buFont typeface="Arial" charset="0"/>
              <a:buChar char="•"/>
              <a:defRPr/>
            </a:pPr>
            <a:endParaRPr lang="en-A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76802"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7680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38789493-354A-46B6-AD81-FCF932D46597}" type="slidenum">
              <a:rPr lang="en-AU" altLang="en-US" sz="900">
                <a:solidFill>
                  <a:schemeClr val="tx2"/>
                </a:solidFill>
              </a:rPr>
              <a:pPr eaLnBrk="1" hangingPunct="1"/>
              <a:t>13</a:t>
            </a:fld>
            <a:endParaRPr lang="en-AU" altLang="en-US" sz="900">
              <a:solidFill>
                <a:schemeClr val="tx2"/>
              </a:solidFill>
            </a:endParaRPr>
          </a:p>
        </p:txBody>
      </p:sp>
      <p:sp>
        <p:nvSpPr>
          <p:cNvPr id="76804" name="Rectangle 4"/>
          <p:cNvSpPr>
            <a:spLocks noGrp="1" noChangeArrowheads="1"/>
          </p:cNvSpPr>
          <p:nvPr>
            <p:ph type="title"/>
          </p:nvPr>
        </p:nvSpPr>
        <p:spPr/>
        <p:txBody>
          <a:bodyPr/>
          <a:lstStyle/>
          <a:p>
            <a:pPr eaLnBrk="1" hangingPunct="1"/>
            <a:r>
              <a:rPr lang="en-AU" altLang="en-US" smtClean="0">
                <a:ea typeface="ＭＳ Ｐゴシック" pitchFamily="34" charset="-128"/>
              </a:rPr>
              <a:t>How did the process unfold: Economics delisted journals in 1503 and 1599</a:t>
            </a:r>
            <a:br>
              <a:rPr lang="en-AU" altLang="en-US" smtClean="0">
                <a:ea typeface="ＭＳ Ｐゴシック" pitchFamily="34" charset="-128"/>
              </a:rPr>
            </a:br>
            <a:endParaRPr lang="en-AU" altLang="en-US" smtClean="0">
              <a:ea typeface="ＭＳ Ｐゴシック" pitchFamily="34" charset="-128"/>
            </a:endParaRPr>
          </a:p>
        </p:txBody>
      </p:sp>
      <p:sp>
        <p:nvSpPr>
          <p:cNvPr id="76805" name="Rectangle 5"/>
          <p:cNvSpPr>
            <a:spLocks noGrp="1" noChangeArrowheads="1"/>
          </p:cNvSpPr>
          <p:nvPr>
            <p:ph type="body" idx="1"/>
          </p:nvPr>
        </p:nvSpPr>
        <p:spPr>
          <a:xfrm>
            <a:off x="431800" y="2097088"/>
            <a:ext cx="8442325" cy="4176712"/>
          </a:xfrm>
        </p:spPr>
        <p:txBody>
          <a:bodyPr/>
          <a:lstStyle/>
          <a:p>
            <a:pPr eaLnBrk="1" hangingPunct="1">
              <a:buFont typeface="Arial" pitchFamily="34" charset="0"/>
              <a:buChar char="•"/>
            </a:pPr>
            <a:r>
              <a:rPr lang="en-AU" altLang="en-US" smtClean="0">
                <a:ea typeface="ＭＳ Ｐゴシック" pitchFamily="34" charset="-128"/>
              </a:rPr>
              <a:t>Given time and availability constraints, the tasks of the 1599 panel were undertaken only by myself and Gavin Jack</a:t>
            </a:r>
          </a:p>
          <a:p>
            <a:pPr eaLnBrk="1" hangingPunct="1">
              <a:buFont typeface="Arial" pitchFamily="34" charset="0"/>
              <a:buChar char="•"/>
            </a:pPr>
            <a:r>
              <a:rPr lang="en-AU" altLang="en-US" smtClean="0">
                <a:ea typeface="ＭＳ Ｐゴシック" pitchFamily="34" charset="-128"/>
              </a:rPr>
              <a:t>Of the delisted Economics journals, 65 were brought into 1599 and 82 we brought into 1503</a:t>
            </a:r>
          </a:p>
          <a:p>
            <a:pPr eaLnBrk="1" hangingPunct="1">
              <a:buFont typeface="Arial" pitchFamily="34" charset="0"/>
              <a:buChar char="•"/>
            </a:pPr>
            <a:r>
              <a:rPr lang="en-AU" altLang="en-US" smtClean="0">
                <a:ea typeface="ＭＳ Ｐゴシック" pitchFamily="34" charset="-128"/>
              </a:rPr>
              <a:t>Taken together, the journals brought into 1599 formed a fairly internally consistent group of journals covering environmental science, political science and international relations</a:t>
            </a:r>
          </a:p>
          <a:p>
            <a:pPr eaLnBrk="1" hangingPunct="1">
              <a:buFont typeface="Arial" pitchFamily="34" charset="0"/>
              <a:buChar char="•"/>
            </a:pPr>
            <a:r>
              <a:rPr lang="en-AU" altLang="en-US" smtClean="0">
                <a:ea typeface="ＭＳ Ｐゴシック" pitchFamily="34" charset="-128"/>
              </a:rPr>
              <a:t>The journals taken in to 1503 were those where a disciplinary presence of the journal type already existed in 1503 (eg., public administration)</a:t>
            </a:r>
          </a:p>
          <a:p>
            <a:pPr eaLnBrk="1" hangingPunct="1">
              <a:buFont typeface="Arial" pitchFamily="34" charset="0"/>
              <a:buChar char="•"/>
            </a:pPr>
            <a:endParaRPr lang="en-AU" altLang="en-US" smtClean="0">
              <a:ea typeface="ＭＳ Ｐゴシック" pitchFamily="34" charset="-128"/>
            </a:endParaRPr>
          </a:p>
          <a:p>
            <a:pPr eaLnBrk="1" hangingPunct="1">
              <a:buFont typeface="Arial" pitchFamily="34" charset="0"/>
              <a:buChar char="•"/>
            </a:pPr>
            <a:endParaRPr lang="en-AU" altLang="en-US" smtClean="0">
              <a:ea typeface="ＭＳ Ｐゴシック" pitchFamily="34" charset="-128"/>
            </a:endParaRPr>
          </a:p>
          <a:p>
            <a:pPr lvl="1" eaLnBrk="1" hangingPunct="1">
              <a:buFont typeface="Arial" pitchFamily="34" charset="0"/>
              <a:buChar char="•"/>
            </a:pPr>
            <a:endParaRPr lang="en-AU" altLang="en-US" smtClean="0"/>
          </a:p>
          <a:p>
            <a:pPr eaLnBrk="1" hangingPunct="1">
              <a:buFont typeface="Arial" pitchFamily="34" charset="0"/>
              <a:buChar char="•"/>
            </a:pPr>
            <a:endParaRPr lang="en-AU" alt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77826"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7782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95A641AA-29CB-42C4-BE45-669FE1F28CC2}" type="slidenum">
              <a:rPr lang="en-AU" altLang="en-US" sz="900">
                <a:solidFill>
                  <a:schemeClr val="tx2"/>
                </a:solidFill>
              </a:rPr>
              <a:pPr eaLnBrk="1" hangingPunct="1"/>
              <a:t>14</a:t>
            </a:fld>
            <a:endParaRPr lang="en-AU" altLang="en-US" sz="900">
              <a:solidFill>
                <a:schemeClr val="tx2"/>
              </a:solidFill>
            </a:endParaRPr>
          </a:p>
        </p:txBody>
      </p:sp>
      <p:sp>
        <p:nvSpPr>
          <p:cNvPr id="77828" name="Rectangle 4"/>
          <p:cNvSpPr>
            <a:spLocks noGrp="1" noChangeArrowheads="1"/>
          </p:cNvSpPr>
          <p:nvPr>
            <p:ph type="title"/>
          </p:nvPr>
        </p:nvSpPr>
        <p:spPr>
          <a:xfrm>
            <a:off x="684213" y="765175"/>
            <a:ext cx="8208962" cy="611188"/>
          </a:xfrm>
        </p:spPr>
        <p:txBody>
          <a:bodyPr/>
          <a:lstStyle/>
          <a:p>
            <a:pPr eaLnBrk="1" hangingPunct="1"/>
            <a:r>
              <a:rPr lang="en-AU" altLang="en-US" smtClean="0">
                <a:ea typeface="ＭＳ Ｐゴシック" pitchFamily="34" charset="-128"/>
              </a:rPr>
              <a:t>How did the process unfold: feedback </a:t>
            </a:r>
          </a:p>
        </p:txBody>
      </p:sp>
      <p:sp>
        <p:nvSpPr>
          <p:cNvPr id="73733" name="Rectangle 5"/>
          <p:cNvSpPr>
            <a:spLocks noGrp="1" noChangeArrowheads="1"/>
          </p:cNvSpPr>
          <p:nvPr>
            <p:ph type="body" idx="1"/>
          </p:nvPr>
        </p:nvSpPr>
        <p:spPr>
          <a:xfrm>
            <a:off x="431800" y="1376363"/>
            <a:ext cx="8442325" cy="4176712"/>
          </a:xfrm>
        </p:spPr>
        <p:txBody>
          <a:bodyPr/>
          <a:lstStyle/>
          <a:p>
            <a:pPr eaLnBrk="1" hangingPunct="1">
              <a:buFont typeface="Arial" charset="0"/>
              <a:buChar char="•"/>
              <a:defRPr/>
            </a:pPr>
            <a:r>
              <a:rPr lang="en-AU" dirty="0" smtClean="0"/>
              <a:t>The draft list was released for feedback on 11 September, 2013 with a deadline for responses of 30 September, 2013</a:t>
            </a:r>
          </a:p>
          <a:p>
            <a:pPr eaLnBrk="1" hangingPunct="1">
              <a:buFont typeface="Arial" charset="0"/>
              <a:buChar char="•"/>
              <a:defRPr/>
            </a:pPr>
            <a:r>
              <a:rPr lang="en-AU" dirty="0" smtClean="0"/>
              <a:t>The criteria for </a:t>
            </a:r>
            <a:r>
              <a:rPr lang="en-AU" dirty="0" smtClean="0">
                <a:solidFill>
                  <a:srgbClr val="393938"/>
                </a:solidFill>
              </a:rPr>
              <a:t>feedback were the identification of errors in the draft list (ranking, spelling, </a:t>
            </a:r>
            <a:r>
              <a:rPr lang="en-AU" dirty="0" err="1" smtClean="0">
                <a:solidFill>
                  <a:srgbClr val="393938"/>
                </a:solidFill>
              </a:rPr>
              <a:t>FoR</a:t>
            </a:r>
            <a:r>
              <a:rPr lang="en-AU" dirty="0" smtClean="0">
                <a:solidFill>
                  <a:srgbClr val="393938"/>
                </a:solidFill>
              </a:rPr>
              <a:t> code, duplication </a:t>
            </a:r>
            <a:r>
              <a:rPr lang="en-AU" dirty="0" err="1" smtClean="0">
                <a:solidFill>
                  <a:srgbClr val="393938"/>
                </a:solidFill>
              </a:rPr>
              <a:t>etc</a:t>
            </a:r>
            <a:r>
              <a:rPr lang="en-AU" dirty="0" smtClean="0">
                <a:solidFill>
                  <a:srgbClr val="393938"/>
                </a:solidFill>
              </a:rPr>
              <a:t>); and did </a:t>
            </a:r>
            <a:r>
              <a:rPr lang="en-AU" b="1" i="1" dirty="0" smtClean="0">
                <a:solidFill>
                  <a:srgbClr val="393938"/>
                </a:solidFill>
              </a:rPr>
              <a:t>not</a:t>
            </a:r>
            <a:r>
              <a:rPr lang="en-AU" dirty="0" smtClean="0">
                <a:solidFill>
                  <a:srgbClr val="393938"/>
                </a:solidFill>
              </a:rPr>
              <a:t> extend to reiteration of previous arguments</a:t>
            </a:r>
          </a:p>
          <a:p>
            <a:pPr eaLnBrk="1" hangingPunct="1">
              <a:buFont typeface="Arial" charset="0"/>
              <a:buChar char="•"/>
              <a:defRPr/>
            </a:pPr>
            <a:r>
              <a:rPr lang="en-AU" dirty="0" smtClean="0"/>
              <a:t>406 responses were received, 142 of these related to 80 journals in 1503</a:t>
            </a:r>
          </a:p>
          <a:p>
            <a:pPr eaLnBrk="1" hangingPunct="1">
              <a:buFont typeface="Arial" charset="0"/>
              <a:buChar char="•"/>
              <a:defRPr/>
            </a:pPr>
            <a:r>
              <a:rPr lang="en-AU" dirty="0" smtClean="0"/>
              <a:t>Responses of the following type were acted upon:</a:t>
            </a:r>
          </a:p>
          <a:p>
            <a:pPr lvl="1" eaLnBrk="1" hangingPunct="1">
              <a:buFont typeface="Arial" charset="0"/>
              <a:buChar char="•"/>
              <a:defRPr/>
            </a:pPr>
            <a:r>
              <a:rPr lang="en-AU" dirty="0" smtClean="0"/>
              <a:t>Duplications</a:t>
            </a:r>
          </a:p>
          <a:p>
            <a:pPr lvl="1" eaLnBrk="1" hangingPunct="1">
              <a:buFont typeface="Arial" charset="0"/>
              <a:buChar char="•"/>
              <a:defRPr/>
            </a:pPr>
            <a:r>
              <a:rPr lang="en-AU" dirty="0" smtClean="0"/>
              <a:t>Reports of predatory journals</a:t>
            </a:r>
          </a:p>
          <a:p>
            <a:pPr lvl="1" eaLnBrk="1" hangingPunct="1">
              <a:buFont typeface="Arial" charset="0"/>
              <a:buChar char="•"/>
              <a:defRPr/>
            </a:pPr>
            <a:r>
              <a:rPr lang="en-AU" dirty="0" smtClean="0"/>
              <a:t>Errors in the title or ISSN/ISBN</a:t>
            </a:r>
          </a:p>
          <a:p>
            <a:pPr marL="592137" lvl="1" indent="0" eaLnBrk="1" hangingPunct="1">
              <a:buFontTx/>
              <a:buNone/>
              <a:defRPr/>
            </a:pPr>
            <a:endParaRPr lang="en-AU" dirty="0" smtClean="0"/>
          </a:p>
          <a:p>
            <a:pPr eaLnBrk="1" hangingPunct="1">
              <a:buFont typeface="Arial" charset="0"/>
              <a:buChar char="•"/>
              <a:defRPr/>
            </a:pPr>
            <a:r>
              <a:rPr lang="en-AU" dirty="0" smtClean="0"/>
              <a:t>Responses of the following type were not acted upon:</a:t>
            </a:r>
          </a:p>
          <a:p>
            <a:pPr lvl="1" eaLnBrk="1" hangingPunct="1">
              <a:buFont typeface="Arial" charset="0"/>
              <a:buChar char="•"/>
              <a:defRPr/>
            </a:pPr>
            <a:r>
              <a:rPr lang="en-AU" dirty="0" smtClean="0"/>
              <a:t>Reiteration of a previous submission with no further evidence</a:t>
            </a:r>
          </a:p>
          <a:p>
            <a:pPr eaLnBrk="1" hangingPunct="1">
              <a:buFont typeface="Arial" charset="0"/>
              <a:buChar char="•"/>
              <a:defRPr/>
            </a:pPr>
            <a:endParaRPr lang="en-AU" dirty="0" smtClean="0"/>
          </a:p>
          <a:p>
            <a:pPr eaLnBrk="1" hangingPunct="1">
              <a:buFont typeface="Arial" charset="0"/>
              <a:buChar char="•"/>
              <a:defRPr/>
            </a:pPr>
            <a:endParaRPr lang="en-AU" dirty="0" smtClean="0"/>
          </a:p>
          <a:p>
            <a:pPr eaLnBrk="1" hangingPunct="1">
              <a:buFont typeface="Arial" charset="0"/>
              <a:buChar char="•"/>
              <a:defRPr/>
            </a:pPr>
            <a:endParaRPr lang="en-AU" dirty="0"/>
          </a:p>
          <a:p>
            <a:pPr eaLnBrk="1" hangingPunct="1">
              <a:buFont typeface="Arial" charset="0"/>
              <a:buChar char="•"/>
              <a:defRPr/>
            </a:pPr>
            <a:endParaRPr lang="en-AU" dirty="0"/>
          </a:p>
          <a:p>
            <a:pPr lvl="1" eaLnBrk="1" hangingPunct="1">
              <a:buFont typeface="Arial" charset="0"/>
              <a:buChar char="•"/>
              <a:defRPr/>
            </a:pPr>
            <a:endParaRPr lang="en-AU" dirty="0"/>
          </a:p>
          <a:p>
            <a:pPr eaLnBrk="1" hangingPunct="1">
              <a:buFont typeface="Arial" charset="0"/>
              <a:buChar char="•"/>
              <a:defRPr/>
            </a:pPr>
            <a:endParaRPr lang="en-A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78850"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788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D40B9428-EF90-475C-859B-8A750890B9AE}" type="slidenum">
              <a:rPr lang="en-AU" altLang="en-US" sz="900">
                <a:solidFill>
                  <a:schemeClr val="tx2"/>
                </a:solidFill>
              </a:rPr>
              <a:pPr eaLnBrk="1" hangingPunct="1"/>
              <a:t>15</a:t>
            </a:fld>
            <a:endParaRPr lang="en-AU" altLang="en-US" sz="900">
              <a:solidFill>
                <a:schemeClr val="tx2"/>
              </a:solidFill>
            </a:endParaRPr>
          </a:p>
        </p:txBody>
      </p:sp>
      <p:sp>
        <p:nvSpPr>
          <p:cNvPr id="78852" name="Rectangle 4"/>
          <p:cNvSpPr>
            <a:spLocks noGrp="1" noChangeArrowheads="1"/>
          </p:cNvSpPr>
          <p:nvPr>
            <p:ph type="title"/>
          </p:nvPr>
        </p:nvSpPr>
        <p:spPr/>
        <p:txBody>
          <a:bodyPr/>
          <a:lstStyle/>
          <a:p>
            <a:pPr eaLnBrk="1" hangingPunct="1"/>
            <a:r>
              <a:rPr lang="en-AU" altLang="en-US" smtClean="0">
                <a:ea typeface="ＭＳ Ｐゴシック" pitchFamily="34" charset="-128"/>
              </a:rPr>
              <a:t>Final outcome</a:t>
            </a:r>
          </a:p>
        </p:txBody>
      </p:sp>
      <p:sp>
        <p:nvSpPr>
          <p:cNvPr id="73733" name="Rectangle 5"/>
          <p:cNvSpPr>
            <a:spLocks noGrp="1" noChangeArrowheads="1"/>
          </p:cNvSpPr>
          <p:nvPr>
            <p:ph type="body" idx="1"/>
          </p:nvPr>
        </p:nvSpPr>
        <p:spPr>
          <a:xfrm>
            <a:off x="431800" y="1557338"/>
            <a:ext cx="8442325" cy="4176712"/>
          </a:xfrm>
        </p:spPr>
        <p:txBody>
          <a:bodyPr/>
          <a:lstStyle/>
          <a:p>
            <a:pPr eaLnBrk="1" hangingPunct="1">
              <a:buFont typeface="Arial" charset="0"/>
              <a:buChar char="•"/>
              <a:defRPr/>
            </a:pPr>
            <a:r>
              <a:rPr lang="en-AU" dirty="0" smtClean="0"/>
              <a:t>The final rankings distributions for 1503 and 1599 were:</a:t>
            </a:r>
          </a:p>
          <a:p>
            <a:pPr lvl="1" eaLnBrk="1" hangingPunct="1">
              <a:buFont typeface="Arial" charset="0"/>
              <a:buChar char="•"/>
              <a:defRPr/>
            </a:pPr>
            <a:r>
              <a:rPr lang="en-AU" sz="1800" dirty="0" smtClean="0"/>
              <a:t>1503</a:t>
            </a:r>
          </a:p>
          <a:p>
            <a:pPr lvl="2" eaLnBrk="1" hangingPunct="1">
              <a:buFont typeface="Arial" charset="0"/>
              <a:buChar char="•"/>
              <a:defRPr/>
            </a:pPr>
            <a:r>
              <a:rPr lang="en-AU" sz="1800" dirty="0" smtClean="0"/>
              <a:t>A*: 6.8% (56)</a:t>
            </a:r>
          </a:p>
          <a:p>
            <a:pPr lvl="2" eaLnBrk="1" hangingPunct="1">
              <a:buFont typeface="Arial" charset="0"/>
              <a:buChar char="•"/>
              <a:defRPr/>
            </a:pPr>
            <a:r>
              <a:rPr lang="en-AU" sz="1800" dirty="0" smtClean="0"/>
              <a:t>A: 23.4% (192)</a:t>
            </a:r>
          </a:p>
          <a:p>
            <a:pPr lvl="2" eaLnBrk="1" hangingPunct="1">
              <a:buFont typeface="Arial" charset="0"/>
              <a:buChar char="•"/>
              <a:defRPr/>
            </a:pPr>
            <a:r>
              <a:rPr lang="en-AU" sz="1800" dirty="0" smtClean="0"/>
              <a:t>B: 24.7% (203)</a:t>
            </a:r>
          </a:p>
          <a:p>
            <a:pPr lvl="2" eaLnBrk="1" hangingPunct="1">
              <a:buFont typeface="Arial" charset="0"/>
              <a:buChar char="•"/>
              <a:defRPr/>
            </a:pPr>
            <a:r>
              <a:rPr lang="en-AU" sz="1800" dirty="0" smtClean="0"/>
              <a:t>C: 45.1% (370)</a:t>
            </a:r>
          </a:p>
          <a:p>
            <a:pPr marL="904875" lvl="2" indent="-365125" eaLnBrk="1" hangingPunct="1">
              <a:buFont typeface="Arial" charset="0"/>
              <a:buChar char="•"/>
              <a:defRPr/>
            </a:pPr>
            <a:r>
              <a:rPr lang="en-AU" sz="1800" dirty="0" smtClean="0"/>
              <a:t>1599</a:t>
            </a:r>
          </a:p>
          <a:p>
            <a:pPr marL="1401762" lvl="3" indent="-365125" eaLnBrk="1" hangingPunct="1">
              <a:buFont typeface="Arial" charset="0"/>
              <a:buChar char="•"/>
              <a:defRPr/>
            </a:pPr>
            <a:r>
              <a:rPr lang="en-AU" sz="1800" dirty="0" smtClean="0"/>
              <a:t>A*: 10.6% (7)</a:t>
            </a:r>
          </a:p>
          <a:p>
            <a:pPr marL="1401762" lvl="3" indent="-365125" eaLnBrk="1" hangingPunct="1">
              <a:buFont typeface="Arial" charset="0"/>
              <a:buChar char="•"/>
              <a:defRPr/>
            </a:pPr>
            <a:r>
              <a:rPr lang="en-AU" sz="1800" dirty="0" smtClean="0"/>
              <a:t>A: 28.8% (19)</a:t>
            </a:r>
          </a:p>
          <a:p>
            <a:pPr marL="1401762" lvl="3" indent="-365125" eaLnBrk="1" hangingPunct="1">
              <a:buFont typeface="Arial" charset="0"/>
              <a:buChar char="•"/>
              <a:defRPr/>
            </a:pPr>
            <a:r>
              <a:rPr lang="en-AU" sz="1800" dirty="0" smtClean="0"/>
              <a:t>B: 33.3% (22)</a:t>
            </a:r>
          </a:p>
          <a:p>
            <a:pPr marL="1401762" lvl="3" indent="-365125" eaLnBrk="1" hangingPunct="1">
              <a:buFont typeface="Arial" charset="0"/>
              <a:buChar char="•"/>
              <a:defRPr/>
            </a:pPr>
            <a:r>
              <a:rPr lang="en-AU" sz="1800" dirty="0" smtClean="0"/>
              <a:t>C: 27.3% (18)</a:t>
            </a:r>
          </a:p>
          <a:p>
            <a:pPr eaLnBrk="1" hangingPunct="1">
              <a:buFont typeface="Arial" charset="0"/>
              <a:buChar char="•"/>
              <a:defRPr/>
            </a:pPr>
            <a:endParaRPr lang="en-AU" dirty="0" smtClean="0"/>
          </a:p>
          <a:p>
            <a:pPr eaLnBrk="1" hangingPunct="1">
              <a:buFont typeface="Arial" charset="0"/>
              <a:buChar char="•"/>
              <a:defRPr/>
            </a:pPr>
            <a:endParaRPr lang="en-AU" dirty="0" smtClean="0"/>
          </a:p>
          <a:p>
            <a:pPr eaLnBrk="1" hangingPunct="1">
              <a:buFont typeface="Arial" charset="0"/>
              <a:buChar char="•"/>
              <a:defRPr/>
            </a:pPr>
            <a:endParaRPr lang="en-AU" dirty="0"/>
          </a:p>
          <a:p>
            <a:pPr eaLnBrk="1" hangingPunct="1">
              <a:buFont typeface="Arial" charset="0"/>
              <a:buChar char="•"/>
              <a:defRPr/>
            </a:pPr>
            <a:endParaRPr lang="en-AU" dirty="0"/>
          </a:p>
          <a:p>
            <a:pPr lvl="1" eaLnBrk="1" hangingPunct="1">
              <a:buFont typeface="Arial" charset="0"/>
              <a:buChar char="•"/>
              <a:defRPr/>
            </a:pPr>
            <a:endParaRPr lang="en-AU" dirty="0"/>
          </a:p>
          <a:p>
            <a:pPr eaLnBrk="1" hangingPunct="1">
              <a:buFont typeface="Arial" charset="0"/>
              <a:buChar char="•"/>
              <a:defRPr/>
            </a:pPr>
            <a:endParaRPr lang="en-A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3"/>
          <p:cNvSpPr>
            <a:spLocks noGrp="1"/>
          </p:cNvSpPr>
          <p:nvPr>
            <p:ph type="dt" sz="quarter" idx="10"/>
          </p:nvPr>
        </p:nvSpPr>
        <p:spPr>
          <a:xfrm>
            <a:off x="7343775" y="6489700"/>
            <a:ext cx="1196975" cy="2682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2014</a:t>
            </a:r>
          </a:p>
        </p:txBody>
      </p:sp>
      <p:sp>
        <p:nvSpPr>
          <p:cNvPr id="65538"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655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65C53D96-7E01-4DE4-B26B-882880497CC6}" type="slidenum">
              <a:rPr lang="en-AU" altLang="en-US" sz="900">
                <a:solidFill>
                  <a:schemeClr val="tx2"/>
                </a:solidFill>
              </a:rPr>
              <a:pPr eaLnBrk="1" hangingPunct="1"/>
              <a:t>2</a:t>
            </a:fld>
            <a:endParaRPr lang="en-AU" altLang="en-US" sz="900">
              <a:solidFill>
                <a:schemeClr val="tx2"/>
              </a:solidFill>
            </a:endParaRPr>
          </a:p>
        </p:txBody>
      </p:sp>
      <p:sp>
        <p:nvSpPr>
          <p:cNvPr id="65540" name="Rectangle 4"/>
          <p:cNvSpPr>
            <a:spLocks noGrp="1" noChangeArrowheads="1"/>
          </p:cNvSpPr>
          <p:nvPr>
            <p:ph type="title"/>
          </p:nvPr>
        </p:nvSpPr>
        <p:spPr/>
        <p:txBody>
          <a:bodyPr/>
          <a:lstStyle/>
          <a:p>
            <a:pPr eaLnBrk="1" hangingPunct="1"/>
            <a:r>
              <a:rPr lang="en-AU" altLang="en-US" smtClean="0">
                <a:ea typeface="ＭＳ Ｐゴシック" pitchFamily="34" charset="-128"/>
              </a:rPr>
              <a:t>How were panel members chosen?</a:t>
            </a:r>
          </a:p>
        </p:txBody>
      </p:sp>
      <p:sp>
        <p:nvSpPr>
          <p:cNvPr id="65541" name="Rectangle 5"/>
          <p:cNvSpPr>
            <a:spLocks noGrp="1" noChangeArrowheads="1"/>
          </p:cNvSpPr>
          <p:nvPr>
            <p:ph type="body" idx="1"/>
          </p:nvPr>
        </p:nvSpPr>
        <p:spPr>
          <a:xfrm>
            <a:off x="358775" y="1844675"/>
            <a:ext cx="8442325" cy="4176713"/>
          </a:xfrm>
        </p:spPr>
        <p:txBody>
          <a:bodyPr/>
          <a:lstStyle/>
          <a:p>
            <a:pPr eaLnBrk="1" hangingPunct="1">
              <a:buFont typeface="Arial" pitchFamily="34" charset="0"/>
              <a:buChar char="•"/>
            </a:pPr>
            <a:r>
              <a:rPr lang="en-AU" altLang="en-US" smtClean="0">
                <a:ea typeface="ＭＳ Ｐゴシック" pitchFamily="34" charset="-128"/>
              </a:rPr>
              <a:t>A call for self-nomination to panels 1501, 1502, 1503, 1504, 1505, 1506 and 1507 was made on 8</a:t>
            </a:r>
            <a:r>
              <a:rPr lang="en-AU" altLang="en-US" baseline="30000" smtClean="0">
                <a:ea typeface="ＭＳ Ｐゴシック" pitchFamily="34" charset="-128"/>
              </a:rPr>
              <a:t>th</a:t>
            </a:r>
            <a:r>
              <a:rPr lang="en-AU" altLang="en-US" smtClean="0">
                <a:ea typeface="ＭＳ Ｐゴシック" pitchFamily="34" charset="-128"/>
              </a:rPr>
              <a:t> April by Stephen Taylor, Chair of BARDsNet</a:t>
            </a:r>
          </a:p>
          <a:p>
            <a:pPr eaLnBrk="1" hangingPunct="1">
              <a:buFont typeface="Arial" pitchFamily="34" charset="0"/>
              <a:buChar char="•"/>
            </a:pPr>
            <a:r>
              <a:rPr lang="en-AU" altLang="en-US" smtClean="0">
                <a:ea typeface="ＭＳ Ｐゴシック" pitchFamily="34" charset="-128"/>
              </a:rPr>
              <a:t>Applications closed on 19</a:t>
            </a:r>
            <a:r>
              <a:rPr lang="en-AU" altLang="en-US" baseline="30000" smtClean="0">
                <a:ea typeface="ＭＳ Ｐゴシック" pitchFamily="34" charset="-128"/>
              </a:rPr>
              <a:t>th</a:t>
            </a:r>
            <a:r>
              <a:rPr lang="en-AU" altLang="en-US" smtClean="0">
                <a:ea typeface="ＭＳ Ｐゴシック" pitchFamily="34" charset="-128"/>
              </a:rPr>
              <a:t> April</a:t>
            </a:r>
          </a:p>
          <a:p>
            <a:pPr eaLnBrk="1" hangingPunct="1">
              <a:buFont typeface="Arial" pitchFamily="34" charset="0"/>
              <a:buChar char="•"/>
            </a:pPr>
            <a:r>
              <a:rPr lang="en-AU" altLang="en-US" smtClean="0">
                <a:ea typeface="ＭＳ Ｐゴシック" pitchFamily="34" charset="-128"/>
              </a:rPr>
              <a:t>Applications were reviewed by the BARDsNet Executive, the overall Review Chair, Robert Faff, and the already appointed Panel Chairs</a:t>
            </a:r>
          </a:p>
          <a:p>
            <a:pPr eaLnBrk="1" hangingPunct="1">
              <a:buFont typeface="Arial" pitchFamily="34" charset="0"/>
              <a:buChar char="•"/>
            </a:pPr>
            <a:r>
              <a:rPr lang="en-AU" altLang="en-US" smtClean="0">
                <a:ea typeface="ＭＳ Ｐゴシック" pitchFamily="34" charset="-128"/>
              </a:rPr>
              <a:t>Due consideration was given to size, disciplinary representation, gender balance, availability and demonstrated expertise to contribute to the process</a:t>
            </a:r>
          </a:p>
          <a:p>
            <a:pPr eaLnBrk="1" hangingPunct="1">
              <a:buFont typeface="Arial" pitchFamily="34" charset="0"/>
              <a:buChar char="•"/>
            </a:pPr>
            <a:r>
              <a:rPr lang="en-AU" altLang="en-US" smtClean="0">
                <a:ea typeface="ＭＳ Ｐゴシック" pitchFamily="34" charset="-128"/>
              </a:rPr>
              <a:t>I was advised on 3</a:t>
            </a:r>
            <a:r>
              <a:rPr lang="en-AU" altLang="en-US" baseline="30000" smtClean="0">
                <a:ea typeface="ＭＳ Ｐゴシック" pitchFamily="34" charset="-128"/>
              </a:rPr>
              <a:t>rd</a:t>
            </a:r>
            <a:r>
              <a:rPr lang="en-AU" altLang="en-US" smtClean="0">
                <a:ea typeface="ＭＳ Ｐゴシック" pitchFamily="34" charset="-128"/>
              </a:rPr>
              <a:t> May that my application to be a panel member had been successful</a:t>
            </a:r>
          </a:p>
          <a:p>
            <a:pPr eaLnBrk="1" hangingPunct="1">
              <a:buFont typeface="Arial" pitchFamily="34" charset="0"/>
              <a:buChar char="•"/>
            </a:pPr>
            <a:r>
              <a:rPr lang="en-AU" altLang="en-US" smtClean="0">
                <a:ea typeface="ＭＳ Ｐゴシック" pitchFamily="34" charset="-128"/>
              </a:rPr>
              <a:t>Initially, the panel comprised Neal Ashkanasy, Bob Cavana, Gavin Jack, Ingrid Nielsen and Vikas Kumar,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2014</a:t>
            </a:r>
          </a:p>
        </p:txBody>
      </p:sp>
      <p:sp>
        <p:nvSpPr>
          <p:cNvPr id="66562"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665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606B0387-21B5-45EC-956D-D2A76453D286}" type="slidenum">
              <a:rPr lang="en-AU" altLang="en-US" sz="900">
                <a:solidFill>
                  <a:schemeClr val="tx2"/>
                </a:solidFill>
              </a:rPr>
              <a:pPr eaLnBrk="1" hangingPunct="1"/>
              <a:t>3</a:t>
            </a:fld>
            <a:endParaRPr lang="en-AU" altLang="en-US" sz="900">
              <a:solidFill>
                <a:schemeClr val="tx2"/>
              </a:solidFill>
            </a:endParaRPr>
          </a:p>
        </p:txBody>
      </p:sp>
      <p:sp>
        <p:nvSpPr>
          <p:cNvPr id="66564" name="Rectangle 4"/>
          <p:cNvSpPr>
            <a:spLocks noGrp="1" noChangeArrowheads="1"/>
          </p:cNvSpPr>
          <p:nvPr>
            <p:ph type="title"/>
          </p:nvPr>
        </p:nvSpPr>
        <p:spPr/>
        <p:txBody>
          <a:bodyPr/>
          <a:lstStyle/>
          <a:p>
            <a:pPr eaLnBrk="1" hangingPunct="1"/>
            <a:r>
              <a:rPr lang="en-AU" altLang="en-US" smtClean="0">
                <a:ea typeface="ＭＳ Ｐゴシック" pitchFamily="34" charset="-128"/>
              </a:rPr>
              <a:t>What happened specifically with 1503?</a:t>
            </a:r>
          </a:p>
        </p:txBody>
      </p:sp>
      <p:sp>
        <p:nvSpPr>
          <p:cNvPr id="66565" name="Rectangle 5"/>
          <p:cNvSpPr>
            <a:spLocks noGrp="1" noChangeArrowheads="1"/>
          </p:cNvSpPr>
          <p:nvPr>
            <p:ph type="body" idx="1"/>
          </p:nvPr>
        </p:nvSpPr>
        <p:spPr>
          <a:xfrm>
            <a:off x="395288" y="1665288"/>
            <a:ext cx="8442325" cy="4176712"/>
          </a:xfrm>
        </p:spPr>
        <p:txBody>
          <a:bodyPr/>
          <a:lstStyle/>
          <a:p>
            <a:pPr eaLnBrk="1" hangingPunct="1">
              <a:buFont typeface="Arial" pitchFamily="34" charset="0"/>
              <a:buChar char="•"/>
            </a:pPr>
            <a:r>
              <a:rPr lang="en-AU" altLang="en-US" smtClean="0">
                <a:ea typeface="ＭＳ Ｐゴシック" pitchFamily="34" charset="-128"/>
              </a:rPr>
              <a:t>For personal reasons, the appointed 1503 Panel Chair, Neal Ashkanasy, decided to step aside from the Chair role</a:t>
            </a:r>
          </a:p>
          <a:p>
            <a:pPr eaLnBrk="1" hangingPunct="1">
              <a:buFont typeface="Arial" pitchFamily="34" charset="0"/>
              <a:buChar char="•"/>
            </a:pPr>
            <a:r>
              <a:rPr lang="en-AU" altLang="en-US" smtClean="0">
                <a:ea typeface="ＭＳ Ｐゴシック" pitchFamily="34" charset="-128"/>
              </a:rPr>
              <a:t>I was appointed to assume the Chair role on 21</a:t>
            </a:r>
            <a:r>
              <a:rPr lang="en-AU" altLang="en-US" baseline="30000" smtClean="0">
                <a:ea typeface="ＭＳ Ｐゴシック" pitchFamily="34" charset="-128"/>
              </a:rPr>
              <a:t>st</a:t>
            </a:r>
            <a:r>
              <a:rPr lang="en-AU" altLang="en-US" smtClean="0">
                <a:ea typeface="ＭＳ Ｐゴシック" pitchFamily="34" charset="-128"/>
              </a:rPr>
              <a:t> May</a:t>
            </a:r>
          </a:p>
          <a:p>
            <a:pPr eaLnBrk="1" hangingPunct="1">
              <a:buFont typeface="Arial" pitchFamily="34" charset="0"/>
              <a:buChar char="•"/>
            </a:pPr>
            <a:r>
              <a:rPr lang="en-AU" altLang="en-US" smtClean="0">
                <a:ea typeface="ＭＳ Ｐゴシック" pitchFamily="34" charset="-128"/>
              </a:rPr>
              <a:t>Following feedback about a perceived expertise gap on the 1503 panel in the HR/ER areas, Adrian Wilkinson was added to the panel, also on 21</a:t>
            </a:r>
            <a:r>
              <a:rPr lang="en-AU" altLang="en-US" baseline="30000" smtClean="0">
                <a:ea typeface="ＭＳ Ｐゴシック" pitchFamily="34" charset="-128"/>
              </a:rPr>
              <a:t>st</a:t>
            </a:r>
            <a:r>
              <a:rPr lang="en-AU" altLang="en-US" smtClean="0">
                <a:ea typeface="ＭＳ Ｐゴシック" pitchFamily="34" charset="-128"/>
              </a:rPr>
              <a:t> May</a:t>
            </a:r>
          </a:p>
          <a:p>
            <a:pPr eaLnBrk="1" hangingPunct="1">
              <a:buFont typeface="Arial" pitchFamily="34" charset="0"/>
              <a:buChar char="•"/>
            </a:pPr>
            <a:r>
              <a:rPr lang="en-AU" altLang="en-US" smtClean="0">
                <a:ea typeface="ＭＳ Ｐゴシック" pitchFamily="34" charset="-128"/>
              </a:rPr>
              <a:t>The 1503 panel was larger than any other panel, because of the size and disciplinary breadth of 1503 (741 journals in 2010; 821 in 2013)</a:t>
            </a:r>
          </a:p>
          <a:p>
            <a:pPr eaLnBrk="1" hangingPunct="1">
              <a:buFont typeface="Arial" pitchFamily="34" charset="0"/>
              <a:buChar char="•"/>
            </a:pPr>
            <a:r>
              <a:rPr lang="en-AU" altLang="en-US" smtClean="0">
                <a:ea typeface="ＭＳ Ｐゴシック" pitchFamily="34" charset="-128"/>
              </a:rPr>
              <a:t>There may have been people in the community who remained unhappy with the panel’s gender balance, but I was not unhappy with it</a:t>
            </a:r>
          </a:p>
          <a:p>
            <a:pPr eaLnBrk="1" hangingPunct="1">
              <a:buFont typeface="Arial" pitchFamily="34" charset="0"/>
              <a:buChar char="•"/>
            </a:pPr>
            <a:r>
              <a:rPr lang="en-AU" altLang="en-US" smtClean="0">
                <a:ea typeface="ＭＳ Ｐゴシック" pitchFamily="34" charset="-128"/>
              </a:rPr>
              <a:t>The particular mix of panel members worked really well together over the coming months on what was an enormously complex task</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67586"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675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92703BB7-BAF6-4CB8-8A44-23892ECE6D45}" type="slidenum">
              <a:rPr lang="en-AU" altLang="en-US" sz="900">
                <a:solidFill>
                  <a:schemeClr val="tx2"/>
                </a:solidFill>
              </a:rPr>
              <a:pPr eaLnBrk="1" hangingPunct="1"/>
              <a:t>4</a:t>
            </a:fld>
            <a:endParaRPr lang="en-AU" altLang="en-US" sz="900">
              <a:solidFill>
                <a:schemeClr val="tx2"/>
              </a:solidFill>
            </a:endParaRPr>
          </a:p>
        </p:txBody>
      </p:sp>
      <p:sp>
        <p:nvSpPr>
          <p:cNvPr id="67588" name="Rectangle 4"/>
          <p:cNvSpPr>
            <a:spLocks noGrp="1" noChangeArrowheads="1"/>
          </p:cNvSpPr>
          <p:nvPr>
            <p:ph type="title"/>
          </p:nvPr>
        </p:nvSpPr>
        <p:spPr/>
        <p:txBody>
          <a:bodyPr/>
          <a:lstStyle/>
          <a:p>
            <a:pPr eaLnBrk="1" hangingPunct="1"/>
            <a:r>
              <a:rPr lang="en-AU" altLang="en-US" smtClean="0">
                <a:ea typeface="ＭＳ Ｐゴシック" pitchFamily="34" charset="-128"/>
              </a:rPr>
              <a:t>How did the process unfold: submissions</a:t>
            </a:r>
          </a:p>
        </p:txBody>
      </p:sp>
      <p:sp>
        <p:nvSpPr>
          <p:cNvPr id="64517" name="Rectangle 5"/>
          <p:cNvSpPr>
            <a:spLocks noGrp="1" noChangeArrowheads="1"/>
          </p:cNvSpPr>
          <p:nvPr>
            <p:ph type="body" idx="1"/>
          </p:nvPr>
        </p:nvSpPr>
        <p:spPr>
          <a:xfrm>
            <a:off x="395288" y="1736725"/>
            <a:ext cx="8442325" cy="4176713"/>
          </a:xfrm>
        </p:spPr>
        <p:txBody>
          <a:bodyPr/>
          <a:lstStyle/>
          <a:p>
            <a:pPr eaLnBrk="1" hangingPunct="1">
              <a:buFont typeface="Arial" pitchFamily="34" charset="0"/>
              <a:buChar char="•"/>
            </a:pPr>
            <a:r>
              <a:rPr lang="en-AU" altLang="en-US" smtClean="0">
                <a:solidFill>
                  <a:srgbClr val="393938"/>
                </a:solidFill>
                <a:ea typeface="ＭＳ Ｐゴシック" pitchFamily="34" charset="-128"/>
              </a:rPr>
              <a:t>Calls for submissions were made on the ABDC website on May 1, 2013, with a deadline of May 31, 2013</a:t>
            </a:r>
          </a:p>
          <a:p>
            <a:pPr eaLnBrk="1" hangingPunct="1">
              <a:buFont typeface="Arial" pitchFamily="34" charset="0"/>
              <a:buChar char="•"/>
            </a:pPr>
            <a:r>
              <a:rPr lang="en-AU" altLang="en-US" smtClean="0">
                <a:ea typeface="ＭＳ Ｐゴシック" pitchFamily="34" charset="-128"/>
              </a:rPr>
              <a:t>Submissions could be made in four (4) separate categories:</a:t>
            </a:r>
          </a:p>
          <a:p>
            <a:pPr lvl="1" eaLnBrk="1" hangingPunct="1">
              <a:buFont typeface="Arial" pitchFamily="34" charset="0"/>
              <a:buChar char="•"/>
            </a:pPr>
            <a:r>
              <a:rPr lang="en-AU" altLang="en-US" smtClean="0"/>
              <a:t>Request to add a new journal (Form A)</a:t>
            </a:r>
          </a:p>
          <a:p>
            <a:pPr lvl="1" eaLnBrk="1" hangingPunct="1">
              <a:buFont typeface="Arial" pitchFamily="34" charset="0"/>
              <a:buChar char="•"/>
            </a:pPr>
            <a:r>
              <a:rPr lang="en-AU" altLang="en-US" smtClean="0"/>
              <a:t>Request to downgrade a journal’s ranking (Form B)</a:t>
            </a:r>
          </a:p>
          <a:p>
            <a:pPr lvl="1" eaLnBrk="1" hangingPunct="1">
              <a:buFont typeface="Arial" pitchFamily="34" charset="0"/>
              <a:buChar char="•"/>
            </a:pPr>
            <a:r>
              <a:rPr lang="en-AU" altLang="en-US" smtClean="0"/>
              <a:t>Request to upgrade a journal’s ranking (Form C)</a:t>
            </a:r>
          </a:p>
          <a:p>
            <a:pPr lvl="1" eaLnBrk="1" hangingPunct="1">
              <a:buFont typeface="Arial" pitchFamily="34" charset="0"/>
              <a:buChar char="•"/>
            </a:pPr>
            <a:r>
              <a:rPr lang="en-AU" altLang="en-US" smtClean="0"/>
              <a:t>Request to transfer a journal’s FOR code (Form D)</a:t>
            </a:r>
          </a:p>
          <a:p>
            <a:pPr lvl="1" eaLnBrk="1" hangingPunct="1">
              <a:buFont typeface="Arial" pitchFamily="34" charset="0"/>
              <a:buChar char="•"/>
            </a:pPr>
            <a:endParaRPr lang="en-AU" altLang="en-US" smtClean="0"/>
          </a:p>
          <a:p>
            <a:pPr lvl="1" eaLnBrk="1" hangingPunct="1">
              <a:buFont typeface="Arial" pitchFamily="34" charset="0"/>
              <a:buChar char="•"/>
            </a:pPr>
            <a:r>
              <a:rPr lang="en-AU" altLang="en-US" smtClean="0"/>
              <a:t> All submissions were managed through the ABDC Office, where each was tagged to reflect the panel (MAN), the Form and the journal – eg., MAN_FC_F_096</a:t>
            </a:r>
            <a:br>
              <a:rPr lang="en-AU" altLang="en-US" smtClean="0"/>
            </a:br>
            <a:endParaRPr lang="en-AU" altLang="en-US" smtClean="0"/>
          </a:p>
          <a:p>
            <a:pPr lvl="1" eaLnBrk="1" hangingPunct="1">
              <a:buFont typeface="Arial" pitchFamily="34" charset="0"/>
              <a:buChar char="•"/>
            </a:pPr>
            <a:r>
              <a:rPr lang="en-AU" altLang="en-US" smtClean="0"/>
              <a:t>A ‘short form’ of each submission was also created in the ABDC Office, tagged with an ‘S’ – eg., MAN_FC_S_096</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68610"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686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5C1FDB99-5429-4965-B9A3-FBF0513C59F7}" type="slidenum">
              <a:rPr lang="en-AU" altLang="en-US" sz="900">
                <a:solidFill>
                  <a:schemeClr val="tx2"/>
                </a:solidFill>
              </a:rPr>
              <a:pPr eaLnBrk="1" hangingPunct="1"/>
              <a:t>5</a:t>
            </a:fld>
            <a:endParaRPr lang="en-AU" altLang="en-US" sz="900">
              <a:solidFill>
                <a:schemeClr val="tx2"/>
              </a:solidFill>
            </a:endParaRPr>
          </a:p>
        </p:txBody>
      </p:sp>
      <p:sp>
        <p:nvSpPr>
          <p:cNvPr id="68612" name="Rectangle 4"/>
          <p:cNvSpPr>
            <a:spLocks noGrp="1" noChangeArrowheads="1"/>
          </p:cNvSpPr>
          <p:nvPr>
            <p:ph type="title"/>
          </p:nvPr>
        </p:nvSpPr>
        <p:spPr/>
        <p:txBody>
          <a:bodyPr/>
          <a:lstStyle/>
          <a:p>
            <a:pPr eaLnBrk="1" hangingPunct="1"/>
            <a:r>
              <a:rPr lang="en-AU" altLang="en-US" smtClean="0">
                <a:ea typeface="ＭＳ Ｐゴシック" pitchFamily="34" charset="-128"/>
              </a:rPr>
              <a:t>How did the process unfold: submissions</a:t>
            </a:r>
          </a:p>
        </p:txBody>
      </p:sp>
      <p:sp>
        <p:nvSpPr>
          <p:cNvPr id="68613" name="Rectangle 5"/>
          <p:cNvSpPr>
            <a:spLocks noGrp="1" noChangeArrowheads="1"/>
          </p:cNvSpPr>
          <p:nvPr>
            <p:ph type="body" idx="1"/>
          </p:nvPr>
        </p:nvSpPr>
        <p:spPr>
          <a:xfrm>
            <a:off x="395288" y="1736725"/>
            <a:ext cx="8442325" cy="4176713"/>
          </a:xfrm>
        </p:spPr>
        <p:txBody>
          <a:bodyPr/>
          <a:lstStyle/>
          <a:p>
            <a:pPr eaLnBrk="1" hangingPunct="1">
              <a:buFont typeface="Arial" pitchFamily="34" charset="0"/>
              <a:buChar char="•"/>
            </a:pPr>
            <a:r>
              <a:rPr lang="en-AU" altLang="en-US" smtClean="0">
                <a:ea typeface="ＭＳ Ｐゴシック" pitchFamily="34" charset="-128"/>
              </a:rPr>
              <a:t>Dropbox files were created in the ABDC Office for each Panel containing all submissions for a given Panel</a:t>
            </a:r>
          </a:p>
          <a:p>
            <a:pPr eaLnBrk="1" hangingPunct="1">
              <a:buFont typeface="Arial" pitchFamily="34" charset="0"/>
              <a:buChar char="•"/>
            </a:pPr>
            <a:r>
              <a:rPr lang="en-AU" altLang="en-US" smtClean="0">
                <a:ea typeface="ＭＳ Ｐゴシック" pitchFamily="34" charset="-128"/>
              </a:rPr>
              <a:t>An Excel spreadsheet summarizing each Panel’s full complement of submissions was also contained within the Dropbox and each submission number corresponded to the Excel line number</a:t>
            </a:r>
          </a:p>
          <a:p>
            <a:pPr eaLnBrk="1" hangingPunct="1">
              <a:buFont typeface="Arial" pitchFamily="34" charset="0"/>
              <a:buChar char="•"/>
            </a:pPr>
            <a:r>
              <a:rPr lang="en-AU" altLang="en-US" smtClean="0">
                <a:ea typeface="ＭＳ Ｐゴシック" pitchFamily="34" charset="-128"/>
              </a:rPr>
              <a:t>Links to the completed Dropbox files were sent to Panel Chairs on 24</a:t>
            </a:r>
            <a:r>
              <a:rPr lang="en-AU" altLang="en-US" baseline="30000" smtClean="0">
                <a:ea typeface="ＭＳ Ｐゴシック" pitchFamily="34" charset="-128"/>
              </a:rPr>
              <a:t>th</a:t>
            </a:r>
            <a:r>
              <a:rPr lang="en-AU" altLang="en-US" smtClean="0">
                <a:ea typeface="ＭＳ Ｐゴシック" pitchFamily="34" charset="-128"/>
              </a:rPr>
              <a:t> June</a:t>
            </a:r>
          </a:p>
          <a:p>
            <a:pPr eaLnBrk="1" hangingPunct="1">
              <a:buFont typeface="Arial" pitchFamily="34" charset="0"/>
              <a:buChar char="•"/>
            </a:pPr>
            <a:r>
              <a:rPr lang="en-AU" altLang="en-US" smtClean="0">
                <a:ea typeface="ＭＳ Ｐゴシック" pitchFamily="34" charset="-128"/>
              </a:rPr>
              <a:t>Submissions with missing information and/or made on an incorrect form were initially highlighted in the Excel sheet in yellow until all submitters had been contacted and asked to update missing information and/or use the correct form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69634"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696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75E0F311-1176-464F-AC0F-22A5AB3E059D}" type="slidenum">
              <a:rPr lang="en-AU" altLang="en-US" sz="900">
                <a:solidFill>
                  <a:schemeClr val="tx2"/>
                </a:solidFill>
              </a:rPr>
              <a:pPr eaLnBrk="1" hangingPunct="1"/>
              <a:t>6</a:t>
            </a:fld>
            <a:endParaRPr lang="en-AU" altLang="en-US" sz="900">
              <a:solidFill>
                <a:schemeClr val="tx2"/>
              </a:solidFill>
            </a:endParaRPr>
          </a:p>
        </p:txBody>
      </p:sp>
      <p:sp>
        <p:nvSpPr>
          <p:cNvPr id="69636" name="Rectangle 4"/>
          <p:cNvSpPr>
            <a:spLocks noGrp="1" noChangeArrowheads="1"/>
          </p:cNvSpPr>
          <p:nvPr>
            <p:ph type="title"/>
          </p:nvPr>
        </p:nvSpPr>
        <p:spPr/>
        <p:txBody>
          <a:bodyPr/>
          <a:lstStyle/>
          <a:p>
            <a:pPr eaLnBrk="1" hangingPunct="1"/>
            <a:r>
              <a:rPr lang="en-AU" altLang="en-US" smtClean="0">
                <a:ea typeface="ＭＳ Ｐゴシック" pitchFamily="34" charset="-128"/>
              </a:rPr>
              <a:t>How did the process unfold: framework of the panel deliberations</a:t>
            </a:r>
          </a:p>
        </p:txBody>
      </p:sp>
      <p:sp>
        <p:nvSpPr>
          <p:cNvPr id="69637" name="Rectangle 5"/>
          <p:cNvSpPr>
            <a:spLocks noGrp="1" noChangeArrowheads="1"/>
          </p:cNvSpPr>
          <p:nvPr>
            <p:ph type="body" idx="1"/>
          </p:nvPr>
        </p:nvSpPr>
        <p:spPr>
          <a:xfrm>
            <a:off x="395288" y="1736725"/>
            <a:ext cx="8605837" cy="4176713"/>
          </a:xfrm>
        </p:spPr>
        <p:txBody>
          <a:bodyPr/>
          <a:lstStyle/>
          <a:p>
            <a:pPr eaLnBrk="1" hangingPunct="1">
              <a:buFont typeface="Arial" pitchFamily="34" charset="0"/>
              <a:buChar char="•"/>
            </a:pPr>
            <a:endParaRPr lang="en-AU" altLang="en-US" smtClean="0">
              <a:ea typeface="ＭＳ Ｐゴシック" pitchFamily="34" charset="-128"/>
            </a:endParaRPr>
          </a:p>
          <a:p>
            <a:pPr eaLnBrk="1" hangingPunct="1">
              <a:buFont typeface="Arial" pitchFamily="34" charset="0"/>
              <a:buChar char="•"/>
            </a:pPr>
            <a:r>
              <a:rPr lang="en-AU" altLang="en-US" smtClean="0">
                <a:ea typeface="ＭＳ Ｐゴシック" pitchFamily="34" charset="-128"/>
              </a:rPr>
              <a:t>In respect of logistics, the ABDC allowed each panel to devise its own internal processes as there was much heterogeneity in terms of numbers and locations of panel members as well as submission numbers</a:t>
            </a:r>
          </a:p>
          <a:p>
            <a:pPr eaLnBrk="1" hangingPunct="1">
              <a:buFont typeface="Arial" pitchFamily="34" charset="0"/>
              <a:buChar char="•"/>
            </a:pPr>
            <a:r>
              <a:rPr lang="en-AU" altLang="en-US" smtClean="0">
                <a:ea typeface="ＭＳ Ｐゴシック" pitchFamily="34" charset="-128"/>
              </a:rPr>
              <a:t>In respect of referents, panels were guided to refer to a reasonably homogenous set of indicators, however there was appropriate leeway given to differences in the ways certain disciplines viewed particular indicators</a:t>
            </a:r>
          </a:p>
          <a:p>
            <a:pPr eaLnBrk="1" hangingPunct="1">
              <a:buFont typeface="Arial" pitchFamily="34" charset="0"/>
              <a:buChar char="•"/>
            </a:pPr>
            <a:r>
              <a:rPr lang="en-AU" altLang="en-US" smtClean="0">
                <a:ea typeface="ＭＳ Ｐゴシック" pitchFamily="34" charset="-128"/>
              </a:rPr>
              <a:t>It would be reasonable to say that common referents across the panels included recourse to other well-established rankings, SSCI impact factors and immediacy indices, citation metrics, rejection rates, editorial board composition and in some cases, actual peer review was undertaken and further views were sought from the community</a:t>
            </a:r>
          </a:p>
          <a:p>
            <a:pPr eaLnBrk="1" hangingPunct="1">
              <a:buFont typeface="Arial" pitchFamily="34" charset="0"/>
              <a:buChar char="•"/>
            </a:pPr>
            <a:endParaRPr lang="en-AU" alt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70658"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706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13D7D06C-B990-496F-8D56-B0722F05D964}" type="slidenum">
              <a:rPr lang="en-AU" altLang="en-US" sz="900">
                <a:solidFill>
                  <a:schemeClr val="tx2"/>
                </a:solidFill>
              </a:rPr>
              <a:pPr eaLnBrk="1" hangingPunct="1"/>
              <a:t>7</a:t>
            </a:fld>
            <a:endParaRPr lang="en-AU" altLang="en-US" sz="900">
              <a:solidFill>
                <a:schemeClr val="tx2"/>
              </a:solidFill>
            </a:endParaRPr>
          </a:p>
        </p:txBody>
      </p:sp>
      <p:sp>
        <p:nvSpPr>
          <p:cNvPr id="70660" name="Rectangle 4"/>
          <p:cNvSpPr>
            <a:spLocks noGrp="1" noChangeArrowheads="1"/>
          </p:cNvSpPr>
          <p:nvPr>
            <p:ph type="title"/>
          </p:nvPr>
        </p:nvSpPr>
        <p:spPr/>
        <p:txBody>
          <a:bodyPr/>
          <a:lstStyle/>
          <a:p>
            <a:pPr eaLnBrk="1" hangingPunct="1"/>
            <a:r>
              <a:rPr lang="en-AU" altLang="en-US" smtClean="0">
                <a:ea typeface="ＭＳ Ｐゴシック" pitchFamily="34" charset="-128"/>
              </a:rPr>
              <a:t>How did the process unfold: 1503 panel deliberation principles</a:t>
            </a:r>
          </a:p>
        </p:txBody>
      </p:sp>
      <p:sp>
        <p:nvSpPr>
          <p:cNvPr id="70661" name="Rectangle 5"/>
          <p:cNvSpPr>
            <a:spLocks noGrp="1" noChangeArrowheads="1"/>
          </p:cNvSpPr>
          <p:nvPr>
            <p:ph type="body" idx="1"/>
          </p:nvPr>
        </p:nvSpPr>
        <p:spPr>
          <a:xfrm>
            <a:off x="431800" y="1736725"/>
            <a:ext cx="8442325" cy="4176713"/>
          </a:xfrm>
        </p:spPr>
        <p:txBody>
          <a:bodyPr/>
          <a:lstStyle/>
          <a:p>
            <a:pPr eaLnBrk="1" hangingPunct="1">
              <a:buFont typeface="Arial" pitchFamily="34" charset="0"/>
              <a:buChar char="•"/>
            </a:pPr>
            <a:endParaRPr lang="en-AU" altLang="en-US" smtClean="0">
              <a:ea typeface="ＭＳ Ｐゴシック" pitchFamily="34" charset="-128"/>
            </a:endParaRPr>
          </a:p>
          <a:p>
            <a:pPr eaLnBrk="1" hangingPunct="1">
              <a:buFont typeface="Arial" pitchFamily="34" charset="0"/>
              <a:buChar char="•"/>
            </a:pPr>
            <a:r>
              <a:rPr lang="en-AU" altLang="en-US" smtClean="0">
                <a:ea typeface="ＭＳ Ｐゴシック" pitchFamily="34" charset="-128"/>
              </a:rPr>
              <a:t>A decision was taken early on that no panel member would be eligible to deliberate on a submission for any journal for which he or she was a past, current or incoming editor or for which he or she was currently on the editorial board or had held editorial board membership within the past five years</a:t>
            </a:r>
          </a:p>
          <a:p>
            <a:pPr eaLnBrk="1" hangingPunct="1">
              <a:buFont typeface="Arial" pitchFamily="34" charset="0"/>
              <a:buChar char="•"/>
            </a:pPr>
            <a:r>
              <a:rPr lang="en-AU" altLang="en-US" smtClean="0">
                <a:ea typeface="ＭＳ Ｐゴシック" pitchFamily="34" charset="-128"/>
              </a:rPr>
              <a:t>In respect of the above, a decision was taken that in the event that less than four panel members remained to deliberate any given submission, the Chair would to seek the view(s) of other community members to take the total number of decision points to at least five </a:t>
            </a:r>
          </a:p>
          <a:p>
            <a:pPr eaLnBrk="1" hangingPunct="1">
              <a:buFont typeface="Arial" pitchFamily="34" charset="0"/>
              <a:buChar char="•"/>
            </a:pPr>
            <a:r>
              <a:rPr lang="en-AU" altLang="en-US" smtClean="0">
                <a:ea typeface="ＭＳ Ｐゴシック" pitchFamily="34" charset="-128"/>
              </a:rPr>
              <a:t>A decision was taken early on that all panel members must disclose during deliberation on any given journal that he or she had published in that journal during the past five years</a:t>
            </a:r>
          </a:p>
          <a:p>
            <a:pPr eaLnBrk="1" hangingPunct="1">
              <a:buFont typeface="Arial" pitchFamily="34" charset="0"/>
              <a:buChar char="•"/>
            </a:pPr>
            <a:endParaRPr lang="en-AU" altLang="en-US" smtClean="0">
              <a:ea typeface="ＭＳ Ｐゴシック"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71682"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716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0C6A8CE7-B451-4818-9EFD-FC0A5DFA86CE}" type="slidenum">
              <a:rPr lang="en-AU" altLang="en-US" sz="900">
                <a:solidFill>
                  <a:schemeClr val="tx2"/>
                </a:solidFill>
              </a:rPr>
              <a:pPr eaLnBrk="1" hangingPunct="1"/>
              <a:t>8</a:t>
            </a:fld>
            <a:endParaRPr lang="en-AU" altLang="en-US" sz="900">
              <a:solidFill>
                <a:schemeClr val="tx2"/>
              </a:solidFill>
            </a:endParaRPr>
          </a:p>
        </p:txBody>
      </p:sp>
      <p:sp>
        <p:nvSpPr>
          <p:cNvPr id="71684" name="Rectangle 4"/>
          <p:cNvSpPr>
            <a:spLocks noGrp="1" noChangeArrowheads="1"/>
          </p:cNvSpPr>
          <p:nvPr>
            <p:ph type="title"/>
          </p:nvPr>
        </p:nvSpPr>
        <p:spPr/>
        <p:txBody>
          <a:bodyPr/>
          <a:lstStyle/>
          <a:p>
            <a:pPr eaLnBrk="1" hangingPunct="1"/>
            <a:r>
              <a:rPr lang="en-AU" altLang="en-US" smtClean="0">
                <a:ea typeface="ＭＳ Ｐゴシック" pitchFamily="34" charset="-128"/>
              </a:rPr>
              <a:t>How did the process unfold: submissions to 1503</a:t>
            </a:r>
          </a:p>
        </p:txBody>
      </p:sp>
      <p:sp>
        <p:nvSpPr>
          <p:cNvPr id="71685" name="Rectangle 5"/>
          <p:cNvSpPr>
            <a:spLocks noGrp="1" noChangeArrowheads="1"/>
          </p:cNvSpPr>
          <p:nvPr>
            <p:ph type="body" idx="1"/>
          </p:nvPr>
        </p:nvSpPr>
        <p:spPr>
          <a:xfrm>
            <a:off x="431800" y="1484313"/>
            <a:ext cx="8442325" cy="4176712"/>
          </a:xfrm>
        </p:spPr>
        <p:txBody>
          <a:bodyPr/>
          <a:lstStyle/>
          <a:p>
            <a:pPr eaLnBrk="1" hangingPunct="1">
              <a:buFont typeface="Arial" pitchFamily="34" charset="0"/>
              <a:buChar char="•"/>
            </a:pPr>
            <a:endParaRPr lang="en-AU" altLang="en-US" smtClean="0">
              <a:ea typeface="ＭＳ Ｐゴシック" pitchFamily="34" charset="-128"/>
            </a:endParaRPr>
          </a:p>
          <a:p>
            <a:pPr eaLnBrk="1" hangingPunct="1">
              <a:buFont typeface="Arial" pitchFamily="34" charset="0"/>
              <a:buChar char="•"/>
            </a:pPr>
            <a:r>
              <a:rPr lang="en-AU" altLang="en-US" sz="1800" smtClean="0">
                <a:ea typeface="ＭＳ Ｐゴシック" pitchFamily="34" charset="-128"/>
              </a:rPr>
              <a:t>A total of 205 submissions were made to 1503 as follows:</a:t>
            </a:r>
          </a:p>
          <a:p>
            <a:pPr lvl="1" eaLnBrk="1" hangingPunct="1">
              <a:buFont typeface="Arial" pitchFamily="34" charset="0"/>
              <a:buChar char="•"/>
            </a:pPr>
            <a:r>
              <a:rPr lang="en-AU" altLang="en-US" sz="1800" smtClean="0"/>
              <a:t>Form A – 68</a:t>
            </a:r>
          </a:p>
          <a:p>
            <a:pPr lvl="1" eaLnBrk="1" hangingPunct="1">
              <a:buFont typeface="Arial" pitchFamily="34" charset="0"/>
              <a:buChar char="•"/>
            </a:pPr>
            <a:r>
              <a:rPr lang="en-AU" altLang="en-US" sz="1800" smtClean="0"/>
              <a:t>Form B – 1</a:t>
            </a:r>
          </a:p>
          <a:p>
            <a:pPr lvl="1" eaLnBrk="1" hangingPunct="1">
              <a:buFont typeface="Arial" pitchFamily="34" charset="0"/>
              <a:buChar char="•"/>
            </a:pPr>
            <a:r>
              <a:rPr lang="en-AU" altLang="en-US" sz="1800" smtClean="0"/>
              <a:t>Form C – 136</a:t>
            </a:r>
          </a:p>
          <a:p>
            <a:pPr lvl="1" eaLnBrk="1" hangingPunct="1">
              <a:buFont typeface="Arial" pitchFamily="34" charset="0"/>
              <a:buChar char="•"/>
            </a:pPr>
            <a:endParaRPr lang="en-AU" altLang="en-US" sz="1800" smtClean="0"/>
          </a:p>
          <a:p>
            <a:pPr lvl="1" eaLnBrk="1" hangingPunct="1">
              <a:buFont typeface="Arial" pitchFamily="34" charset="0"/>
              <a:buChar char="•"/>
            </a:pPr>
            <a:r>
              <a:rPr lang="en-AU" altLang="en-US" sz="1800" smtClean="0"/>
              <a:t>The panel endorsed removal of forty journals, where the content was deemed out of scope, the journal had insufficient English language content or the journal was a duplicate in error on the original list</a:t>
            </a:r>
          </a:p>
          <a:p>
            <a:pPr lvl="1" eaLnBrk="1" hangingPunct="1">
              <a:buFont typeface="Arial" pitchFamily="34" charset="0"/>
              <a:buChar char="•"/>
            </a:pPr>
            <a:endParaRPr lang="en-AU" altLang="en-US" sz="1800" smtClean="0"/>
          </a:p>
          <a:p>
            <a:pPr lvl="1" eaLnBrk="1" hangingPunct="1">
              <a:buFont typeface="Arial" pitchFamily="34" charset="0"/>
              <a:buChar char="•"/>
            </a:pPr>
            <a:r>
              <a:rPr lang="en-AU" altLang="en-US" sz="1800" smtClean="0"/>
              <a:t>Panels were required to arrive at ranking distributions in the following approximate ranges:</a:t>
            </a:r>
          </a:p>
          <a:p>
            <a:pPr marL="804863" lvl="2" indent="-269875" eaLnBrk="1" hangingPunct="1"/>
            <a:r>
              <a:rPr lang="en-AU" altLang="en-US" sz="1800" smtClean="0">
                <a:solidFill>
                  <a:srgbClr val="393938"/>
                </a:solidFill>
              </a:rPr>
              <a:t>A*: 5 – 7%</a:t>
            </a:r>
          </a:p>
          <a:p>
            <a:pPr marL="804863" lvl="2" indent="-269875" eaLnBrk="1" hangingPunct="1"/>
            <a:r>
              <a:rPr lang="en-AU" altLang="en-US" sz="1800" smtClean="0">
                <a:solidFill>
                  <a:srgbClr val="393938"/>
                </a:solidFill>
              </a:rPr>
              <a:t>A: 15 – 25%</a:t>
            </a:r>
          </a:p>
          <a:p>
            <a:pPr marL="804863" lvl="2" indent="-269875" eaLnBrk="1" hangingPunct="1"/>
            <a:r>
              <a:rPr lang="en-AU" altLang="en-US" sz="1800" smtClean="0">
                <a:solidFill>
                  <a:srgbClr val="393938"/>
                </a:solidFill>
              </a:rPr>
              <a:t>B: 35 – 40%</a:t>
            </a:r>
          </a:p>
          <a:p>
            <a:pPr marL="804863" lvl="2" indent="-269875" eaLnBrk="1" hangingPunct="1"/>
            <a:r>
              <a:rPr lang="en-AU" altLang="en-US" sz="1800" smtClean="0">
                <a:solidFill>
                  <a:srgbClr val="393938"/>
                </a:solidFill>
              </a:rPr>
              <a:t>C: remainder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Date Placeholder 3"/>
          <p:cNvSpPr>
            <a:spLocks noGrp="1"/>
          </p:cNvSpPr>
          <p:nvPr>
            <p:ph type="dt" sz="quarter" idx="10"/>
          </p:nvPr>
        </p:nvSpPr>
        <p:spPr>
          <a:xfrm>
            <a:off x="7345363" y="6489700"/>
            <a:ext cx="11969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19 June 2013</a:t>
            </a:r>
          </a:p>
        </p:txBody>
      </p:sp>
      <p:sp>
        <p:nvSpPr>
          <p:cNvPr id="72706" name="Footer Placeholder 4"/>
          <p:cNvSpPr>
            <a:spLocks noGrp="1"/>
          </p:cNvSpPr>
          <p:nvPr>
            <p:ph type="ftr" sz="quarter" idx="11"/>
          </p:nvPr>
        </p:nvSpPr>
        <p:spPr>
          <a:xfrm>
            <a:off x="2700338" y="6489700"/>
            <a:ext cx="4537075" cy="1968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r>
              <a:rPr lang="en-AU" altLang="en-US" sz="900" smtClean="0"/>
              <a:t>ABDC Journal Quality List Review 2013</a:t>
            </a:r>
          </a:p>
        </p:txBody>
      </p:sp>
      <p:sp>
        <p:nvSpPr>
          <p:cNvPr id="727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Arial" pitchFamily="34" charset="0"/>
                <a:ea typeface="ＭＳ Ｐゴシック" pitchFamily="34" charset="-128"/>
              </a:defRPr>
            </a:lvl1pPr>
            <a:lvl2pPr marL="742950" indent="-285750" eaLnBrk="0" hangingPunct="0">
              <a:defRPr sz="1400">
                <a:solidFill>
                  <a:schemeClr val="tx1"/>
                </a:solidFill>
                <a:latin typeface="Arial" pitchFamily="34" charset="0"/>
                <a:ea typeface="ＭＳ Ｐゴシック" pitchFamily="34" charset="-128"/>
              </a:defRPr>
            </a:lvl2pPr>
            <a:lvl3pPr marL="1143000" indent="-228600" eaLnBrk="0" hangingPunct="0">
              <a:defRPr sz="1400">
                <a:solidFill>
                  <a:schemeClr val="tx1"/>
                </a:solidFill>
                <a:latin typeface="Arial" pitchFamily="34" charset="0"/>
                <a:ea typeface="ＭＳ Ｐゴシック" pitchFamily="34" charset="-128"/>
              </a:defRPr>
            </a:lvl3pPr>
            <a:lvl4pPr marL="1600200" indent="-228600" eaLnBrk="0" hangingPunct="0">
              <a:defRPr sz="1400">
                <a:solidFill>
                  <a:schemeClr val="tx1"/>
                </a:solidFill>
                <a:latin typeface="Arial" pitchFamily="34" charset="0"/>
                <a:ea typeface="ＭＳ Ｐゴシック" pitchFamily="34" charset="-128"/>
              </a:defRPr>
            </a:lvl4pPr>
            <a:lvl5pPr marL="2057400" indent="-228600" eaLnBrk="0" hangingPunct="0">
              <a:defRPr sz="1400">
                <a:solidFill>
                  <a:schemeClr val="tx1"/>
                </a:solidFill>
                <a:latin typeface="Arial" pitchFamily="34" charset="0"/>
                <a:ea typeface="ＭＳ Ｐゴシック" pitchFamily="34" charset="-128"/>
              </a:defRPr>
            </a:lvl5pPr>
            <a:lvl6pPr marL="25146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6pPr>
            <a:lvl7pPr marL="29718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7pPr>
            <a:lvl8pPr marL="34290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8pPr>
            <a:lvl9pPr marL="3886200" indent="-228600" algn="ctr" eaLnBrk="0" fontAlgn="base" hangingPunct="0">
              <a:spcBef>
                <a:spcPct val="50000"/>
              </a:spcBef>
              <a:spcAft>
                <a:spcPct val="0"/>
              </a:spcAft>
              <a:defRPr sz="1400">
                <a:solidFill>
                  <a:schemeClr val="tx1"/>
                </a:solidFill>
                <a:latin typeface="Arial" pitchFamily="34" charset="0"/>
                <a:ea typeface="ＭＳ Ｐゴシック" pitchFamily="34" charset="-128"/>
              </a:defRPr>
            </a:lvl9pPr>
          </a:lstStyle>
          <a:p>
            <a:pPr eaLnBrk="1" hangingPunct="1"/>
            <a:fld id="{532F7BBD-357E-4460-A53C-E066A6F1E2F7}" type="slidenum">
              <a:rPr lang="en-AU" altLang="en-US" sz="900">
                <a:solidFill>
                  <a:schemeClr val="tx2"/>
                </a:solidFill>
              </a:rPr>
              <a:pPr eaLnBrk="1" hangingPunct="1"/>
              <a:t>9</a:t>
            </a:fld>
            <a:endParaRPr lang="en-AU" altLang="en-US" sz="900">
              <a:solidFill>
                <a:schemeClr val="tx2"/>
              </a:solidFill>
            </a:endParaRPr>
          </a:p>
        </p:txBody>
      </p:sp>
      <p:sp>
        <p:nvSpPr>
          <p:cNvPr id="72708" name="Rectangle 4"/>
          <p:cNvSpPr>
            <a:spLocks noGrp="1" noChangeArrowheads="1"/>
          </p:cNvSpPr>
          <p:nvPr>
            <p:ph type="title"/>
          </p:nvPr>
        </p:nvSpPr>
        <p:spPr/>
        <p:txBody>
          <a:bodyPr/>
          <a:lstStyle/>
          <a:p>
            <a:pPr eaLnBrk="1" hangingPunct="1"/>
            <a:r>
              <a:rPr lang="en-AU" altLang="en-US" smtClean="0">
                <a:ea typeface="ＭＳ Ｐゴシック" pitchFamily="34" charset="-128"/>
              </a:rPr>
              <a:t>How did the process unfold: 1503 panel deliberation process</a:t>
            </a:r>
          </a:p>
        </p:txBody>
      </p:sp>
      <p:sp>
        <p:nvSpPr>
          <p:cNvPr id="72709" name="Rectangle 5"/>
          <p:cNvSpPr>
            <a:spLocks noGrp="1" noChangeArrowheads="1"/>
          </p:cNvSpPr>
          <p:nvPr>
            <p:ph type="body" idx="1"/>
          </p:nvPr>
        </p:nvSpPr>
        <p:spPr>
          <a:xfrm>
            <a:off x="431800" y="1736725"/>
            <a:ext cx="8442325" cy="4176713"/>
          </a:xfrm>
        </p:spPr>
        <p:txBody>
          <a:bodyPr/>
          <a:lstStyle/>
          <a:p>
            <a:pPr eaLnBrk="1" hangingPunct="1">
              <a:buFont typeface="Arial" pitchFamily="34" charset="0"/>
              <a:buChar char="•"/>
            </a:pPr>
            <a:endParaRPr lang="en-AU" altLang="en-US" smtClean="0">
              <a:ea typeface="ＭＳ Ｐゴシック" pitchFamily="34" charset="-128"/>
            </a:endParaRPr>
          </a:p>
          <a:p>
            <a:pPr eaLnBrk="1" hangingPunct="1">
              <a:buFont typeface="Arial" pitchFamily="34" charset="0"/>
              <a:buChar char="•"/>
            </a:pPr>
            <a:r>
              <a:rPr lang="en-AU" altLang="en-US" smtClean="0">
                <a:ea typeface="ＭＳ Ｐゴシック" pitchFamily="34" charset="-128"/>
              </a:rPr>
              <a:t>A first cut was achieved via responses to a multiple choice Google doc, eg.,</a:t>
            </a:r>
          </a:p>
          <a:p>
            <a:pPr lvl="1" eaLnBrk="1" hangingPunct="1">
              <a:buFont typeface="Arial" pitchFamily="34" charset="0"/>
              <a:buChar char="•"/>
            </a:pPr>
            <a:r>
              <a:rPr lang="en-AU" altLang="en-US" smtClean="0"/>
              <a:t>I agree that journal X should be upgraded from B to A</a:t>
            </a:r>
          </a:p>
          <a:p>
            <a:pPr lvl="1" eaLnBrk="1" hangingPunct="1">
              <a:buFont typeface="Arial" pitchFamily="34" charset="0"/>
              <a:buChar char="•"/>
            </a:pPr>
            <a:r>
              <a:rPr lang="en-AU" altLang="en-US" smtClean="0"/>
              <a:t>I disagree. Journal X should remain a B</a:t>
            </a:r>
          </a:p>
          <a:p>
            <a:pPr lvl="1" eaLnBrk="1" hangingPunct="1">
              <a:buFont typeface="Arial" pitchFamily="34" charset="0"/>
              <a:buChar char="•"/>
            </a:pPr>
            <a:r>
              <a:rPr lang="en-AU" altLang="en-US" smtClean="0"/>
              <a:t>I disagree. Journal X should be double upgraded to A*</a:t>
            </a:r>
          </a:p>
          <a:p>
            <a:pPr lvl="1" eaLnBrk="1" hangingPunct="1">
              <a:buFont typeface="Arial" pitchFamily="34" charset="0"/>
              <a:buChar char="•"/>
            </a:pPr>
            <a:r>
              <a:rPr lang="en-AU" altLang="en-US" smtClean="0"/>
              <a:t>I disagree. Journal X should be downgraded to C</a:t>
            </a:r>
          </a:p>
          <a:p>
            <a:pPr eaLnBrk="1" hangingPunct="1">
              <a:buFont typeface="Arial" pitchFamily="34" charset="0"/>
              <a:buChar char="•"/>
            </a:pPr>
            <a:endParaRPr lang="en-AU" altLang="en-US" smtClean="0">
              <a:ea typeface="ＭＳ Ｐゴシック" pitchFamily="34" charset="-128"/>
            </a:endParaRPr>
          </a:p>
          <a:p>
            <a:pPr eaLnBrk="1" hangingPunct="1">
              <a:buFont typeface="Arial" pitchFamily="34" charset="0"/>
              <a:buChar char="•"/>
            </a:pPr>
            <a:r>
              <a:rPr lang="en-AU" altLang="en-US" smtClean="0">
                <a:ea typeface="ＭＳ Ｐゴシック" pitchFamily="34" charset="-128"/>
              </a:rPr>
              <a:t>Where all members were in agreement, the submission outcome was </a:t>
            </a:r>
            <a:r>
              <a:rPr lang="en-AU" altLang="en-US" b="1" smtClean="0">
                <a:ea typeface="ＭＳ Ｐゴシック" pitchFamily="34" charset="-128"/>
              </a:rPr>
              <a:t>pencilled</a:t>
            </a:r>
            <a:r>
              <a:rPr lang="en-AU" altLang="en-US" smtClean="0">
                <a:ea typeface="ＭＳ Ｐゴシック" pitchFamily="34" charset="-128"/>
              </a:rPr>
              <a:t> as resolved</a:t>
            </a:r>
          </a:p>
          <a:p>
            <a:pPr eaLnBrk="1" hangingPunct="1">
              <a:buFont typeface="Arial" pitchFamily="34" charset="0"/>
              <a:buChar char="•"/>
            </a:pPr>
            <a:r>
              <a:rPr lang="en-AU" altLang="en-US" smtClean="0">
                <a:ea typeface="ＭＳ Ｐゴシック" pitchFamily="34" charset="-128"/>
              </a:rPr>
              <a:t>Where majority plus 1 (5) was achieved, the submission outcome was pencilled as resolved </a:t>
            </a:r>
            <a:r>
              <a:rPr lang="en-AU" altLang="en-US" b="1" smtClean="0">
                <a:ea typeface="ＭＳ Ｐゴシック" pitchFamily="34" charset="-128"/>
              </a:rPr>
              <a:t>except for</a:t>
            </a:r>
            <a:r>
              <a:rPr lang="en-AU" altLang="en-US" smtClean="0">
                <a:ea typeface="ＭＳ Ｐゴシック" pitchFamily="34" charset="-128"/>
              </a:rPr>
              <a:t> cases where the dissenter was considered the primary expert in that area</a:t>
            </a:r>
          </a:p>
          <a:p>
            <a:pPr lvl="1" eaLnBrk="1" hangingPunct="1">
              <a:buFont typeface="Arial" pitchFamily="34" charset="0"/>
              <a:buChar char="•"/>
            </a:pPr>
            <a:endParaRPr lang="en-AU" altLang="en-US" smtClean="0"/>
          </a:p>
          <a:p>
            <a:pPr eaLnBrk="1" hangingPunct="1">
              <a:buFont typeface="Arial" pitchFamily="34" charset="0"/>
              <a:buChar char="•"/>
            </a:pPr>
            <a:endParaRPr lang="en-AU" altLang="en-US" smtClean="0">
              <a:ea typeface="ＭＳ Ｐゴシック"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onash_ppt_economics_v2">
  <a:themeElements>
    <a:clrScheme name="Master with image 1">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00528B"/>
      </a:folHlink>
    </a:clrScheme>
    <a:fontScheme name="Master with imag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chemeClr val="tx1"/>
            </a:solidFill>
            <a:effectLst/>
            <a:latin typeface="Arial" charset="0"/>
            <a:ea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chemeClr val="tx1"/>
            </a:solidFill>
            <a:effectLst/>
            <a:latin typeface="Arial" charset="0"/>
            <a:ea typeface="Arial" charset="0"/>
            <a:cs typeface="Arial" charset="0"/>
          </a:defRPr>
        </a:defPPr>
      </a:lstStyle>
    </a:lnDef>
  </a:objectDefaults>
  <a:extraClrSchemeLst>
    <a:extraClrScheme>
      <a:clrScheme name="Master with image 1">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00528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aster without image">
  <a:themeElements>
    <a:clrScheme name="Master without image 1">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00528B"/>
      </a:folHlink>
    </a:clrScheme>
    <a:fontScheme name="Master without imag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chemeClr val="tx1"/>
            </a:solidFill>
            <a:effectLst/>
            <a:latin typeface="Arial" charset="0"/>
            <a:ea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chemeClr val="tx1"/>
            </a:solidFill>
            <a:effectLst/>
            <a:latin typeface="Arial" charset="0"/>
            <a:ea typeface="Arial" charset="0"/>
            <a:cs typeface="Arial" charset="0"/>
          </a:defRPr>
        </a:defPPr>
      </a:lstStyle>
    </a:lnDef>
  </a:objectDefaults>
  <a:extraClrSchemeLst>
    <a:extraClrScheme>
      <a:clrScheme name="Master without image 1">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00528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ivider slide grey">
  <a:themeElements>
    <a:clrScheme name="Divider slide grey 3">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00528B"/>
      </a:folHlink>
    </a:clrScheme>
    <a:fontScheme name="Divider slide grey">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chemeClr val="tx1"/>
            </a:solidFill>
            <a:effectLst/>
            <a:latin typeface="Arial" charset="0"/>
            <a:ea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chemeClr val="tx1"/>
            </a:solidFill>
            <a:effectLst/>
            <a:latin typeface="Arial" charset="0"/>
            <a:ea typeface="Arial" charset="0"/>
            <a:cs typeface="Arial" charset="0"/>
          </a:defRPr>
        </a:defPPr>
      </a:lstStyle>
    </a:lnDef>
  </a:objectDefaults>
  <a:extraClrSchemeLst>
    <a:extraClrScheme>
      <a:clrScheme name="Divider slide grey 1">
        <a:dk1>
          <a:srgbClr val="393938"/>
        </a:dk1>
        <a:lt1>
          <a:srgbClr val="FFFFFF"/>
        </a:lt1>
        <a:dk2>
          <a:srgbClr val="393938"/>
        </a:dk2>
        <a:lt2>
          <a:srgbClr val="343333"/>
        </a:lt2>
        <a:accent1>
          <a:srgbClr val="00528B"/>
        </a:accent1>
        <a:accent2>
          <a:srgbClr val="939598"/>
        </a:accent2>
        <a:accent3>
          <a:srgbClr val="FFFFFF"/>
        </a:accent3>
        <a:accent4>
          <a:srgbClr val="2F2F2E"/>
        </a:accent4>
        <a:accent5>
          <a:srgbClr val="AAB3C4"/>
        </a:accent5>
        <a:accent6>
          <a:srgbClr val="858789"/>
        </a:accent6>
        <a:hlink>
          <a:srgbClr val="911C11"/>
        </a:hlink>
        <a:folHlink>
          <a:srgbClr val="99CC00"/>
        </a:folHlink>
      </a:clrScheme>
      <a:clrMap bg1="lt1" tx1="dk1" bg2="lt2" tx2="dk2" accent1="accent1" accent2="accent2" accent3="accent3" accent4="accent4" accent5="accent5" accent6="accent6" hlink="hlink" folHlink="folHlink"/>
    </a:extraClrScheme>
    <a:extraClrScheme>
      <a:clrScheme name="Divider slide grey 2">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99CC00"/>
        </a:folHlink>
      </a:clrScheme>
      <a:clrMap bg1="lt1" tx1="dk1" bg2="lt2" tx2="dk2" accent1="accent1" accent2="accent2" accent3="accent3" accent4="accent4" accent5="accent5" accent6="accent6" hlink="hlink" folHlink="folHlink"/>
    </a:extraClrScheme>
    <a:extraClrScheme>
      <a:clrScheme name="Divider slide grey 3">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00528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Blue background half line space">
  <a:themeElements>
    <a:clrScheme name="Blue background half line space 1">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00528B"/>
      </a:folHlink>
    </a:clrScheme>
    <a:fontScheme name="Blue background half line spac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chemeClr val="tx1"/>
            </a:solidFill>
            <a:effectLst/>
            <a:latin typeface="Arial" charset="0"/>
            <a:ea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chemeClr val="tx1"/>
            </a:solidFill>
            <a:effectLst/>
            <a:latin typeface="Arial" charset="0"/>
            <a:ea typeface="Arial" charset="0"/>
            <a:cs typeface="Arial" charset="0"/>
          </a:defRPr>
        </a:defPPr>
      </a:lstStyle>
    </a:lnDef>
  </a:objectDefaults>
  <a:extraClrSchemeLst>
    <a:extraClrScheme>
      <a:clrScheme name="Blue background half line space 1">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00528B"/>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Grey background half line space">
  <a:themeElements>
    <a:clrScheme name="Grey background half line space 3">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00528B"/>
      </a:folHlink>
    </a:clrScheme>
    <a:fontScheme name="Grey background half line spac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chemeClr val="tx1"/>
            </a:solidFill>
            <a:effectLst/>
            <a:latin typeface="Arial" charset="0"/>
            <a:ea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50000"/>
          </a:spcBef>
          <a:spcAft>
            <a:spcPct val="0"/>
          </a:spcAft>
          <a:buClrTx/>
          <a:buSzTx/>
          <a:buFontTx/>
          <a:buNone/>
          <a:tabLst/>
          <a:defRPr kumimoji="0" lang="en-US" sz="1400" b="0" i="0" u="none" strike="noStrike" cap="none" normalizeH="0" baseline="0">
            <a:ln>
              <a:noFill/>
            </a:ln>
            <a:solidFill>
              <a:schemeClr val="tx1"/>
            </a:solidFill>
            <a:effectLst/>
            <a:latin typeface="Arial" charset="0"/>
            <a:ea typeface="Arial" charset="0"/>
            <a:cs typeface="Arial" charset="0"/>
          </a:defRPr>
        </a:defPPr>
      </a:lstStyle>
    </a:lnDef>
  </a:objectDefaults>
  <a:extraClrSchemeLst>
    <a:extraClrScheme>
      <a:clrScheme name="Grey background half line space 1">
        <a:dk1>
          <a:srgbClr val="393938"/>
        </a:dk1>
        <a:lt1>
          <a:srgbClr val="FFFFFF"/>
        </a:lt1>
        <a:dk2>
          <a:srgbClr val="393938"/>
        </a:dk2>
        <a:lt2>
          <a:srgbClr val="343333"/>
        </a:lt2>
        <a:accent1>
          <a:srgbClr val="00528B"/>
        </a:accent1>
        <a:accent2>
          <a:srgbClr val="939598"/>
        </a:accent2>
        <a:accent3>
          <a:srgbClr val="FFFFFF"/>
        </a:accent3>
        <a:accent4>
          <a:srgbClr val="2F2F2E"/>
        </a:accent4>
        <a:accent5>
          <a:srgbClr val="AAB3C4"/>
        </a:accent5>
        <a:accent6>
          <a:srgbClr val="858789"/>
        </a:accent6>
        <a:hlink>
          <a:srgbClr val="911C11"/>
        </a:hlink>
        <a:folHlink>
          <a:srgbClr val="99CC00"/>
        </a:folHlink>
      </a:clrScheme>
      <a:clrMap bg1="lt1" tx1="dk1" bg2="lt2" tx2="dk2" accent1="accent1" accent2="accent2" accent3="accent3" accent4="accent4" accent5="accent5" accent6="accent6" hlink="hlink" folHlink="folHlink"/>
    </a:extraClrScheme>
    <a:extraClrScheme>
      <a:clrScheme name="Grey background half line space 2">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99CC00"/>
        </a:folHlink>
      </a:clrScheme>
      <a:clrMap bg1="lt1" tx1="dk1" bg2="lt2" tx2="dk2" accent1="accent1" accent2="accent2" accent3="accent3" accent4="accent4" accent5="accent5" accent6="accent6" hlink="hlink" folHlink="folHlink"/>
    </a:extraClrScheme>
    <a:extraClrScheme>
      <a:clrScheme name="Grey background half line space 3">
        <a:dk1>
          <a:srgbClr val="393938"/>
        </a:dk1>
        <a:lt1>
          <a:srgbClr val="FFFFFF"/>
        </a:lt1>
        <a:dk2>
          <a:srgbClr val="393938"/>
        </a:dk2>
        <a:lt2>
          <a:srgbClr val="343333"/>
        </a:lt2>
        <a:accent1>
          <a:srgbClr val="00889C"/>
        </a:accent1>
        <a:accent2>
          <a:srgbClr val="939598"/>
        </a:accent2>
        <a:accent3>
          <a:srgbClr val="FFFFFF"/>
        </a:accent3>
        <a:accent4>
          <a:srgbClr val="2F2F2E"/>
        </a:accent4>
        <a:accent5>
          <a:srgbClr val="AAC3CB"/>
        </a:accent5>
        <a:accent6>
          <a:srgbClr val="858789"/>
        </a:accent6>
        <a:hlink>
          <a:srgbClr val="911C11"/>
        </a:hlink>
        <a:folHlink>
          <a:srgbClr val="00528B"/>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7977</TotalTime>
  <Words>1783</Words>
  <Application>Microsoft Office PowerPoint</Application>
  <PresentationFormat>On-screen Show (4:3)</PresentationFormat>
  <Paragraphs>174</Paragraphs>
  <Slides>15</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15</vt:i4>
      </vt:variant>
    </vt:vector>
  </HeadingPairs>
  <TitlesOfParts>
    <vt:vector size="24" baseType="lpstr">
      <vt:lpstr>Arial</vt:lpstr>
      <vt:lpstr>ＭＳ Ｐゴシック</vt:lpstr>
      <vt:lpstr>Wingdings</vt:lpstr>
      <vt:lpstr>Helvetica</vt:lpstr>
      <vt:lpstr>monash_ppt_economics_v2</vt:lpstr>
      <vt:lpstr>Master without image</vt:lpstr>
      <vt:lpstr>Divider slide grey</vt:lpstr>
      <vt:lpstr>Blue background half line space</vt:lpstr>
      <vt:lpstr>Grey background half line space</vt:lpstr>
      <vt:lpstr>ABDC Journal Quality List Review 2013 </vt:lpstr>
      <vt:lpstr>How were panel members chosen?</vt:lpstr>
      <vt:lpstr>What happened specifically with 1503?</vt:lpstr>
      <vt:lpstr>How did the process unfold: submissions</vt:lpstr>
      <vt:lpstr>How did the process unfold: submissions</vt:lpstr>
      <vt:lpstr>How did the process unfold: framework of the panel deliberations</vt:lpstr>
      <vt:lpstr>How did the process unfold: 1503 panel deliberation principles</vt:lpstr>
      <vt:lpstr>How did the process unfold: submissions to 1503</vt:lpstr>
      <vt:lpstr>How did the process unfold: 1503 panel deliberation process</vt:lpstr>
      <vt:lpstr>How did the process unfold: 1503 panel deliberation process</vt:lpstr>
      <vt:lpstr>How did the process unfold: APJHR &amp; JMO</vt:lpstr>
      <vt:lpstr>How did the process unfold: between panel relationships</vt:lpstr>
      <vt:lpstr>How did the process unfold: Economics delisted journals in 1503 and 1599 </vt:lpstr>
      <vt:lpstr>How did the process unfold: feedback </vt:lpstr>
      <vt:lpstr>Final outcome</vt:lpstr>
    </vt:vector>
  </TitlesOfParts>
  <Company>Precedent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with an image</dc:title>
  <dc:creator>Mark North</dc:creator>
  <cp:lastModifiedBy>Anne Anderson</cp:lastModifiedBy>
  <cp:revision>45</cp:revision>
  <cp:lastPrinted>2013-05-15T02:53:47Z</cp:lastPrinted>
  <dcterms:created xsi:type="dcterms:W3CDTF">2011-05-31T08:52:33Z</dcterms:created>
  <dcterms:modified xsi:type="dcterms:W3CDTF">2014-06-19T02:01:14Z</dcterms:modified>
</cp:coreProperties>
</file>