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72" y="-10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7BFDBC2-FD72-425C-BD82-CBE408CD5973}" type="doc">
      <dgm:prSet loTypeId="urn:microsoft.com/office/officeart/2005/8/layout/vProcess5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NZ"/>
        </a:p>
      </dgm:t>
    </dgm:pt>
    <dgm:pt modelId="{B4E8C6BB-0BD8-4DE9-8C45-FF07BCBB3CF0}">
      <dgm:prSet/>
      <dgm:spPr/>
      <dgm:t>
        <a:bodyPr/>
        <a:lstStyle/>
        <a:p>
          <a:pPr rtl="0"/>
          <a:r>
            <a:rPr lang="en-NZ" sz="1700" b="1" dirty="0" smtClean="0">
              <a:solidFill>
                <a:srgbClr val="FF0000"/>
              </a:solidFill>
            </a:rPr>
            <a:t>New Zealand</a:t>
          </a:r>
          <a:endParaRPr lang="en-NZ" sz="1700" b="1" dirty="0">
            <a:solidFill>
              <a:srgbClr val="FF0000"/>
            </a:solidFill>
          </a:endParaRPr>
        </a:p>
      </dgm:t>
    </dgm:pt>
    <dgm:pt modelId="{E9C57CFA-D20B-4909-889B-579BF5A9B627}" type="parTrans" cxnId="{E21A7763-ECD9-4DF1-955D-EBEB9CCC4AB7}">
      <dgm:prSet/>
      <dgm:spPr/>
      <dgm:t>
        <a:bodyPr/>
        <a:lstStyle/>
        <a:p>
          <a:endParaRPr lang="en-NZ"/>
        </a:p>
      </dgm:t>
    </dgm:pt>
    <dgm:pt modelId="{20A731FA-7981-43E4-8B0E-B5E4D4AC12D1}" type="sibTrans" cxnId="{E21A7763-ECD9-4DF1-955D-EBEB9CCC4AB7}">
      <dgm:prSet/>
      <dgm:spPr/>
      <dgm:t>
        <a:bodyPr/>
        <a:lstStyle/>
        <a:p>
          <a:endParaRPr lang="en-NZ"/>
        </a:p>
      </dgm:t>
    </dgm:pt>
    <dgm:pt modelId="{C4767CC9-3EE8-4E2F-A162-FEE306D3EF4E}">
      <dgm:prSet custT="1"/>
      <dgm:spPr/>
      <dgm:t>
        <a:bodyPr/>
        <a:lstStyle/>
        <a:p>
          <a:pPr rtl="0"/>
          <a:r>
            <a:rPr lang="en-NZ" sz="1600" dirty="0" smtClean="0"/>
            <a:t>Economic growth and productivity</a:t>
          </a:r>
          <a:endParaRPr lang="en-NZ" sz="1600" dirty="0"/>
        </a:p>
      </dgm:t>
    </dgm:pt>
    <dgm:pt modelId="{DBC3AF8B-D799-4F71-BA0F-F9160662B018}" type="parTrans" cxnId="{14430B32-EB7F-40C5-AC2E-A818014A879A}">
      <dgm:prSet/>
      <dgm:spPr/>
      <dgm:t>
        <a:bodyPr/>
        <a:lstStyle/>
        <a:p>
          <a:endParaRPr lang="en-NZ"/>
        </a:p>
      </dgm:t>
    </dgm:pt>
    <dgm:pt modelId="{B0E39569-8BB1-4D21-9767-46FB7567A964}" type="sibTrans" cxnId="{14430B32-EB7F-40C5-AC2E-A818014A879A}">
      <dgm:prSet/>
      <dgm:spPr/>
      <dgm:t>
        <a:bodyPr/>
        <a:lstStyle/>
        <a:p>
          <a:endParaRPr lang="en-NZ"/>
        </a:p>
      </dgm:t>
    </dgm:pt>
    <dgm:pt modelId="{B34231CC-16D6-4852-8908-605429775547}">
      <dgm:prSet custT="1"/>
      <dgm:spPr/>
      <dgm:t>
        <a:bodyPr/>
        <a:lstStyle/>
        <a:p>
          <a:pPr rtl="0"/>
          <a:r>
            <a:rPr lang="en-NZ" sz="1600" dirty="0" smtClean="0"/>
            <a:t>New rules for R,S&amp;T investment</a:t>
          </a:r>
          <a:endParaRPr lang="en-NZ" sz="1600" dirty="0"/>
        </a:p>
      </dgm:t>
    </dgm:pt>
    <dgm:pt modelId="{9C61A083-36B9-43F6-B853-F3D9ED1F8BB3}" type="parTrans" cxnId="{356446EE-7567-4E6B-86CC-017CC36C7332}">
      <dgm:prSet/>
      <dgm:spPr/>
      <dgm:t>
        <a:bodyPr/>
        <a:lstStyle/>
        <a:p>
          <a:endParaRPr lang="en-NZ"/>
        </a:p>
      </dgm:t>
    </dgm:pt>
    <dgm:pt modelId="{405A851D-73C7-4448-86AA-B46B0560E1EF}" type="sibTrans" cxnId="{356446EE-7567-4E6B-86CC-017CC36C7332}">
      <dgm:prSet/>
      <dgm:spPr/>
      <dgm:t>
        <a:bodyPr/>
        <a:lstStyle/>
        <a:p>
          <a:endParaRPr lang="en-NZ"/>
        </a:p>
      </dgm:t>
    </dgm:pt>
    <dgm:pt modelId="{BA2BE4F2-8768-43E7-B862-F788C894738E}">
      <dgm:prSet custT="1"/>
      <dgm:spPr/>
      <dgm:t>
        <a:bodyPr/>
        <a:lstStyle/>
        <a:p>
          <a:pPr rtl="0"/>
          <a:r>
            <a:rPr lang="en-NZ" sz="1600" dirty="0" smtClean="0"/>
            <a:t>Focus on invention rather than innovation</a:t>
          </a:r>
          <a:endParaRPr lang="en-NZ" sz="1600" dirty="0"/>
        </a:p>
      </dgm:t>
    </dgm:pt>
    <dgm:pt modelId="{188633E9-57E7-4919-BEBC-674A78CFFD71}" type="parTrans" cxnId="{939328C2-4876-42EB-B189-E49802361990}">
      <dgm:prSet/>
      <dgm:spPr/>
      <dgm:t>
        <a:bodyPr/>
        <a:lstStyle/>
        <a:p>
          <a:endParaRPr lang="en-NZ"/>
        </a:p>
      </dgm:t>
    </dgm:pt>
    <dgm:pt modelId="{B45F1298-459A-474C-A90A-879D7F411A81}" type="sibTrans" cxnId="{939328C2-4876-42EB-B189-E49802361990}">
      <dgm:prSet/>
      <dgm:spPr/>
      <dgm:t>
        <a:bodyPr/>
        <a:lstStyle/>
        <a:p>
          <a:endParaRPr lang="en-NZ"/>
        </a:p>
      </dgm:t>
    </dgm:pt>
    <dgm:pt modelId="{0FFCFC21-C571-4D14-8D34-9D5B2DF56718}">
      <dgm:prSet custT="1"/>
      <dgm:spPr/>
      <dgm:t>
        <a:bodyPr/>
        <a:lstStyle/>
        <a:p>
          <a:pPr rtl="0"/>
          <a:r>
            <a:rPr lang="en-NZ" sz="1600" dirty="0" smtClean="0"/>
            <a:t>Management/Business research not included in RS&amp;T system</a:t>
          </a:r>
          <a:endParaRPr lang="en-NZ" sz="1600" dirty="0"/>
        </a:p>
      </dgm:t>
    </dgm:pt>
    <dgm:pt modelId="{8A6AD8DA-8DF2-4B94-BC4B-B93F42E98D82}" type="parTrans" cxnId="{2BC6EC1A-C6C6-4393-B31F-EC18890F0395}">
      <dgm:prSet/>
      <dgm:spPr/>
      <dgm:t>
        <a:bodyPr/>
        <a:lstStyle/>
        <a:p>
          <a:endParaRPr lang="en-NZ"/>
        </a:p>
      </dgm:t>
    </dgm:pt>
    <dgm:pt modelId="{91C8850F-A22E-40FA-BC56-DDCB49136BA1}" type="sibTrans" cxnId="{2BC6EC1A-C6C6-4393-B31F-EC18890F0395}">
      <dgm:prSet/>
      <dgm:spPr/>
      <dgm:t>
        <a:bodyPr/>
        <a:lstStyle/>
        <a:p>
          <a:endParaRPr lang="en-NZ"/>
        </a:p>
      </dgm:t>
    </dgm:pt>
    <dgm:pt modelId="{A4A1D327-95B9-45A1-A7F3-C090331E48E1}">
      <dgm:prSet/>
      <dgm:spPr/>
      <dgm:t>
        <a:bodyPr/>
        <a:lstStyle/>
        <a:p>
          <a:pPr rtl="0"/>
          <a:r>
            <a:rPr lang="en-NZ" sz="1700" b="1" dirty="0" smtClean="0">
              <a:solidFill>
                <a:srgbClr val="FF0000"/>
              </a:solidFill>
            </a:rPr>
            <a:t>New Zealand Tertiary Systems</a:t>
          </a:r>
          <a:endParaRPr lang="en-NZ" sz="1700" b="1" dirty="0">
            <a:solidFill>
              <a:srgbClr val="FF0000"/>
            </a:solidFill>
          </a:endParaRPr>
        </a:p>
      </dgm:t>
    </dgm:pt>
    <dgm:pt modelId="{8BB04D0E-13E4-412A-B690-76DB67139A5C}" type="parTrans" cxnId="{129046BB-4A53-45EF-AEC8-A98EAB32892D}">
      <dgm:prSet/>
      <dgm:spPr/>
      <dgm:t>
        <a:bodyPr/>
        <a:lstStyle/>
        <a:p>
          <a:endParaRPr lang="en-NZ"/>
        </a:p>
      </dgm:t>
    </dgm:pt>
    <dgm:pt modelId="{148804DF-93D3-4113-9CC9-EE98FA81C572}" type="sibTrans" cxnId="{129046BB-4A53-45EF-AEC8-A98EAB32892D}">
      <dgm:prSet/>
      <dgm:spPr/>
      <dgm:t>
        <a:bodyPr/>
        <a:lstStyle/>
        <a:p>
          <a:endParaRPr lang="en-NZ"/>
        </a:p>
      </dgm:t>
    </dgm:pt>
    <dgm:pt modelId="{223D0E69-F3D2-4A0E-BF60-90E01DD3B026}">
      <dgm:prSet custT="1"/>
      <dgm:spPr/>
      <dgm:t>
        <a:bodyPr/>
        <a:lstStyle/>
        <a:p>
          <a:pPr rtl="0"/>
          <a:r>
            <a:rPr lang="en-NZ" sz="1600" dirty="0" smtClean="0"/>
            <a:t>Capped domestic enrolments</a:t>
          </a:r>
          <a:endParaRPr lang="en-NZ" sz="1600" dirty="0"/>
        </a:p>
      </dgm:t>
    </dgm:pt>
    <dgm:pt modelId="{902BC6CB-AC9A-4267-BD73-A0E293CAFC34}" type="parTrans" cxnId="{9445BD4F-0971-4D3D-ABE0-168F61CC4108}">
      <dgm:prSet/>
      <dgm:spPr/>
      <dgm:t>
        <a:bodyPr/>
        <a:lstStyle/>
        <a:p>
          <a:endParaRPr lang="en-NZ"/>
        </a:p>
      </dgm:t>
    </dgm:pt>
    <dgm:pt modelId="{8A766A49-C1D7-4AE3-A0F8-9EFE0F155B7E}" type="sibTrans" cxnId="{9445BD4F-0971-4D3D-ABE0-168F61CC4108}">
      <dgm:prSet/>
      <dgm:spPr/>
      <dgm:t>
        <a:bodyPr/>
        <a:lstStyle/>
        <a:p>
          <a:endParaRPr lang="en-NZ"/>
        </a:p>
      </dgm:t>
    </dgm:pt>
    <dgm:pt modelId="{F2D67F13-7075-4E0B-A7D6-4F0D470A8478}">
      <dgm:prSet custT="1"/>
      <dgm:spPr/>
      <dgm:t>
        <a:bodyPr/>
        <a:lstStyle/>
        <a:p>
          <a:pPr rtl="0"/>
          <a:r>
            <a:rPr lang="en-NZ" sz="1600" dirty="0" smtClean="0"/>
            <a:t>International student fluctuations</a:t>
          </a:r>
          <a:endParaRPr lang="en-NZ" sz="1600" dirty="0"/>
        </a:p>
      </dgm:t>
    </dgm:pt>
    <dgm:pt modelId="{6D635746-5375-4365-A035-5DEBFE38E4DB}" type="parTrans" cxnId="{1529F4E5-7470-433F-9839-A0BAE1D7DFAD}">
      <dgm:prSet/>
      <dgm:spPr/>
      <dgm:t>
        <a:bodyPr/>
        <a:lstStyle/>
        <a:p>
          <a:endParaRPr lang="en-NZ"/>
        </a:p>
      </dgm:t>
    </dgm:pt>
    <dgm:pt modelId="{D75B86D6-C6A6-4786-8974-EA105BF38E2C}" type="sibTrans" cxnId="{1529F4E5-7470-433F-9839-A0BAE1D7DFAD}">
      <dgm:prSet/>
      <dgm:spPr/>
      <dgm:t>
        <a:bodyPr/>
        <a:lstStyle/>
        <a:p>
          <a:endParaRPr lang="en-NZ"/>
        </a:p>
      </dgm:t>
    </dgm:pt>
    <dgm:pt modelId="{3EB543FE-9A1D-4F9B-8BE7-17F7ED194AAA}">
      <dgm:prSet custT="1"/>
      <dgm:spPr/>
      <dgm:t>
        <a:bodyPr/>
        <a:lstStyle/>
        <a:p>
          <a:pPr rtl="0"/>
          <a:r>
            <a:rPr lang="en-NZ" sz="1600" dirty="0" smtClean="0"/>
            <a:t>Changes to masters degree regulations</a:t>
          </a:r>
          <a:endParaRPr lang="en-NZ" sz="1600" dirty="0"/>
        </a:p>
      </dgm:t>
    </dgm:pt>
    <dgm:pt modelId="{26FB60D6-68F0-4AF6-8F7D-3CB5BA1A2AD7}" type="parTrans" cxnId="{1D1FD027-5876-491D-92F2-A73F9F98E9FF}">
      <dgm:prSet/>
      <dgm:spPr/>
      <dgm:t>
        <a:bodyPr/>
        <a:lstStyle/>
        <a:p>
          <a:endParaRPr lang="en-NZ"/>
        </a:p>
      </dgm:t>
    </dgm:pt>
    <dgm:pt modelId="{BAB05C5F-6E7A-4841-A98D-D5AB2BB37A2E}" type="sibTrans" cxnId="{1D1FD027-5876-491D-92F2-A73F9F98E9FF}">
      <dgm:prSet/>
      <dgm:spPr/>
      <dgm:t>
        <a:bodyPr/>
        <a:lstStyle/>
        <a:p>
          <a:endParaRPr lang="en-NZ"/>
        </a:p>
      </dgm:t>
    </dgm:pt>
    <dgm:pt modelId="{31B03913-EB66-4A19-A045-56A7087CEA3A}">
      <dgm:prSet custT="1"/>
      <dgm:spPr/>
      <dgm:t>
        <a:bodyPr/>
        <a:lstStyle/>
        <a:p>
          <a:pPr rtl="0"/>
          <a:r>
            <a:rPr lang="en-NZ" sz="1600" dirty="0" smtClean="0"/>
            <a:t>2012 PBRF – then what happens?</a:t>
          </a:r>
          <a:endParaRPr lang="en-NZ" sz="1600" dirty="0"/>
        </a:p>
      </dgm:t>
    </dgm:pt>
    <dgm:pt modelId="{59BD1435-8F6D-4798-AC71-9336CFC022F3}" type="parTrans" cxnId="{F37F9AF1-23A8-4A05-80DD-33246D99A3DA}">
      <dgm:prSet/>
      <dgm:spPr/>
      <dgm:t>
        <a:bodyPr/>
        <a:lstStyle/>
        <a:p>
          <a:endParaRPr lang="en-NZ"/>
        </a:p>
      </dgm:t>
    </dgm:pt>
    <dgm:pt modelId="{E602FBD5-6593-42F1-9C5E-087313D2FCA8}" type="sibTrans" cxnId="{F37F9AF1-23A8-4A05-80DD-33246D99A3DA}">
      <dgm:prSet/>
      <dgm:spPr/>
      <dgm:t>
        <a:bodyPr/>
        <a:lstStyle/>
        <a:p>
          <a:endParaRPr lang="en-NZ"/>
        </a:p>
      </dgm:t>
    </dgm:pt>
    <dgm:pt modelId="{457AB1A7-A3B8-4769-9247-7E1C37660291}">
      <dgm:prSet/>
      <dgm:spPr/>
      <dgm:t>
        <a:bodyPr/>
        <a:lstStyle/>
        <a:p>
          <a:pPr rtl="0"/>
          <a:r>
            <a:rPr lang="en-NZ" sz="1700" b="1" dirty="0" smtClean="0">
              <a:solidFill>
                <a:srgbClr val="FF0000"/>
              </a:solidFill>
            </a:rPr>
            <a:t>New Zealand Business Schools</a:t>
          </a:r>
          <a:endParaRPr lang="en-NZ" sz="1700" b="1" dirty="0">
            <a:solidFill>
              <a:srgbClr val="FF0000"/>
            </a:solidFill>
          </a:endParaRPr>
        </a:p>
      </dgm:t>
    </dgm:pt>
    <dgm:pt modelId="{5C4FF675-1D04-4318-AE6D-8DB662E4C650}" type="parTrans" cxnId="{6A693A79-AA9E-4CFF-BDEC-B8583AFFFB7E}">
      <dgm:prSet/>
      <dgm:spPr/>
      <dgm:t>
        <a:bodyPr/>
        <a:lstStyle/>
        <a:p>
          <a:endParaRPr lang="en-NZ"/>
        </a:p>
      </dgm:t>
    </dgm:pt>
    <dgm:pt modelId="{54D3D820-36AD-41FB-9940-4999BBB71122}" type="sibTrans" cxnId="{6A693A79-AA9E-4CFF-BDEC-B8583AFFFB7E}">
      <dgm:prSet/>
      <dgm:spPr/>
      <dgm:t>
        <a:bodyPr/>
        <a:lstStyle/>
        <a:p>
          <a:endParaRPr lang="en-NZ"/>
        </a:p>
      </dgm:t>
    </dgm:pt>
    <dgm:pt modelId="{541573AC-888F-4324-9447-44D5FC763D47}">
      <dgm:prSet custT="1"/>
      <dgm:spPr/>
      <dgm:t>
        <a:bodyPr/>
        <a:lstStyle/>
        <a:p>
          <a:pPr rtl="0"/>
          <a:r>
            <a:rPr lang="en-NZ" sz="1600" dirty="0" smtClean="0"/>
            <a:t>International accreditations are the norm</a:t>
          </a:r>
          <a:endParaRPr lang="en-NZ" sz="1600" dirty="0"/>
        </a:p>
      </dgm:t>
    </dgm:pt>
    <dgm:pt modelId="{1F880FAF-76A7-4C68-A0E4-E86CF40FC68A}" type="parTrans" cxnId="{20FFAF43-387A-40F4-9CDE-686068940E7E}">
      <dgm:prSet/>
      <dgm:spPr/>
      <dgm:t>
        <a:bodyPr/>
        <a:lstStyle/>
        <a:p>
          <a:endParaRPr lang="en-NZ"/>
        </a:p>
      </dgm:t>
    </dgm:pt>
    <dgm:pt modelId="{3FFBC5C4-C2F7-434A-9D48-732B81AB1A38}" type="sibTrans" cxnId="{20FFAF43-387A-40F4-9CDE-686068940E7E}">
      <dgm:prSet/>
      <dgm:spPr/>
      <dgm:t>
        <a:bodyPr/>
        <a:lstStyle/>
        <a:p>
          <a:endParaRPr lang="en-NZ"/>
        </a:p>
      </dgm:t>
    </dgm:pt>
    <dgm:pt modelId="{FCF96838-DE8D-4C32-AB13-1B50FDCBA52B}">
      <dgm:prSet custT="1"/>
      <dgm:spPr/>
      <dgm:t>
        <a:bodyPr/>
        <a:lstStyle/>
        <a:p>
          <a:pPr rtl="0"/>
          <a:r>
            <a:rPr lang="en-NZ" sz="1600" dirty="0" smtClean="0"/>
            <a:t>Research excellence and relevance matter</a:t>
          </a:r>
          <a:endParaRPr lang="en-NZ" sz="1600" dirty="0"/>
        </a:p>
      </dgm:t>
    </dgm:pt>
    <dgm:pt modelId="{6DF01031-B1B8-40FF-B30C-6F9BAA5E6A6B}" type="parTrans" cxnId="{C5478F9B-772C-461D-90FD-A5668B573CF1}">
      <dgm:prSet/>
      <dgm:spPr/>
      <dgm:t>
        <a:bodyPr/>
        <a:lstStyle/>
        <a:p>
          <a:endParaRPr lang="en-NZ"/>
        </a:p>
      </dgm:t>
    </dgm:pt>
    <dgm:pt modelId="{EB7C6D95-797D-45D2-8629-5B4E9BB30E30}" type="sibTrans" cxnId="{C5478F9B-772C-461D-90FD-A5668B573CF1}">
      <dgm:prSet/>
      <dgm:spPr/>
      <dgm:t>
        <a:bodyPr/>
        <a:lstStyle/>
        <a:p>
          <a:endParaRPr lang="en-NZ"/>
        </a:p>
      </dgm:t>
    </dgm:pt>
    <dgm:pt modelId="{B66CB79F-5D62-4440-B7F3-F2ACB8129F8F}">
      <dgm:prSet custT="1"/>
      <dgm:spPr/>
      <dgm:t>
        <a:bodyPr/>
        <a:lstStyle/>
        <a:p>
          <a:pPr rtl="0"/>
          <a:r>
            <a:rPr lang="en-NZ" sz="1600" dirty="0" smtClean="0"/>
            <a:t>Connections to business/industry are very important</a:t>
          </a:r>
          <a:endParaRPr lang="en-NZ" sz="1600" dirty="0"/>
        </a:p>
      </dgm:t>
    </dgm:pt>
    <dgm:pt modelId="{6F17FF69-0A8D-4D91-B5A7-0B6961AB85E3}" type="parTrans" cxnId="{8AF97E8E-A919-40BE-ACFE-01234DC779A0}">
      <dgm:prSet/>
      <dgm:spPr/>
      <dgm:t>
        <a:bodyPr/>
        <a:lstStyle/>
        <a:p>
          <a:endParaRPr lang="en-NZ"/>
        </a:p>
      </dgm:t>
    </dgm:pt>
    <dgm:pt modelId="{B555EF96-0726-4843-86E3-09C267781EAD}" type="sibTrans" cxnId="{8AF97E8E-A919-40BE-ACFE-01234DC779A0}">
      <dgm:prSet/>
      <dgm:spPr/>
      <dgm:t>
        <a:bodyPr/>
        <a:lstStyle/>
        <a:p>
          <a:endParaRPr lang="en-NZ"/>
        </a:p>
      </dgm:t>
    </dgm:pt>
    <dgm:pt modelId="{F128643D-3859-4B12-A926-A701CD724447}">
      <dgm:prSet custT="1"/>
      <dgm:spPr/>
      <dgm:t>
        <a:bodyPr/>
        <a:lstStyle/>
        <a:p>
          <a:pPr rtl="0"/>
          <a:r>
            <a:rPr lang="en-NZ" sz="1600" dirty="0" smtClean="0"/>
            <a:t>Budgets are tight</a:t>
          </a:r>
          <a:endParaRPr lang="en-NZ" sz="1600" dirty="0"/>
        </a:p>
      </dgm:t>
    </dgm:pt>
    <dgm:pt modelId="{EE359298-0C35-41E2-8E41-2C0696C9CBD9}" type="parTrans" cxnId="{1336C642-773E-48D3-8EDC-007673A6BA90}">
      <dgm:prSet/>
      <dgm:spPr/>
      <dgm:t>
        <a:bodyPr/>
        <a:lstStyle/>
        <a:p>
          <a:endParaRPr lang="en-NZ"/>
        </a:p>
      </dgm:t>
    </dgm:pt>
    <dgm:pt modelId="{4221F0B2-6461-407A-85AB-9D7954B1F83C}" type="sibTrans" cxnId="{1336C642-773E-48D3-8EDC-007673A6BA90}">
      <dgm:prSet/>
      <dgm:spPr/>
      <dgm:t>
        <a:bodyPr/>
        <a:lstStyle/>
        <a:p>
          <a:endParaRPr lang="en-NZ"/>
        </a:p>
      </dgm:t>
    </dgm:pt>
    <dgm:pt modelId="{C6DE859F-0A1D-4B7A-8FD8-93ACE51F989A}" type="pres">
      <dgm:prSet presAssocID="{97BFDBC2-FD72-425C-BD82-CBE408CD5973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NZ"/>
        </a:p>
      </dgm:t>
    </dgm:pt>
    <dgm:pt modelId="{C122AF61-D086-49FE-81BB-7B1D371AD607}" type="pres">
      <dgm:prSet presAssocID="{97BFDBC2-FD72-425C-BD82-CBE408CD5973}" presName="dummyMaxCanvas" presStyleCnt="0">
        <dgm:presLayoutVars/>
      </dgm:prSet>
      <dgm:spPr/>
    </dgm:pt>
    <dgm:pt modelId="{D1066C7A-7090-4E84-B368-5ADF404AB320}" type="pres">
      <dgm:prSet presAssocID="{97BFDBC2-FD72-425C-BD82-CBE408CD5973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NZ"/>
        </a:p>
      </dgm:t>
    </dgm:pt>
    <dgm:pt modelId="{F4D3CDA5-8F5C-407F-BCD8-FD15F238282B}" type="pres">
      <dgm:prSet presAssocID="{97BFDBC2-FD72-425C-BD82-CBE408CD5973}" presName="ThreeNodes_2" presStyleLbl="node1" presStyleIdx="1" presStyleCnt="3" custLinFactNeighborX="980" custLinFactNeighborY="1187">
        <dgm:presLayoutVars>
          <dgm:bulletEnabled val="1"/>
        </dgm:presLayoutVars>
      </dgm:prSet>
      <dgm:spPr/>
      <dgm:t>
        <a:bodyPr/>
        <a:lstStyle/>
        <a:p>
          <a:endParaRPr lang="en-NZ"/>
        </a:p>
      </dgm:t>
    </dgm:pt>
    <dgm:pt modelId="{D829AE1A-FC71-40B0-9F4D-B3CBF874CE8D}" type="pres">
      <dgm:prSet presAssocID="{97BFDBC2-FD72-425C-BD82-CBE408CD5973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NZ"/>
        </a:p>
      </dgm:t>
    </dgm:pt>
    <dgm:pt modelId="{A24067E5-FE77-4B17-A36B-5531CDA6D4AA}" type="pres">
      <dgm:prSet presAssocID="{97BFDBC2-FD72-425C-BD82-CBE408CD5973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NZ"/>
        </a:p>
      </dgm:t>
    </dgm:pt>
    <dgm:pt modelId="{7CF388E7-F975-48E8-AB3B-A4EA6D2D347B}" type="pres">
      <dgm:prSet presAssocID="{97BFDBC2-FD72-425C-BD82-CBE408CD5973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NZ"/>
        </a:p>
      </dgm:t>
    </dgm:pt>
    <dgm:pt modelId="{A2912969-1660-4894-8412-9FB3534E37BD}" type="pres">
      <dgm:prSet presAssocID="{97BFDBC2-FD72-425C-BD82-CBE408CD5973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NZ"/>
        </a:p>
      </dgm:t>
    </dgm:pt>
    <dgm:pt modelId="{A506C0EF-0DC3-4248-BF47-05FD0FB29836}" type="pres">
      <dgm:prSet presAssocID="{97BFDBC2-FD72-425C-BD82-CBE408CD5973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NZ"/>
        </a:p>
      </dgm:t>
    </dgm:pt>
    <dgm:pt modelId="{F39A525F-A8B3-4068-BA66-A2E4F6AAC05C}" type="pres">
      <dgm:prSet presAssocID="{97BFDBC2-FD72-425C-BD82-CBE408CD5973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NZ"/>
        </a:p>
      </dgm:t>
    </dgm:pt>
  </dgm:ptLst>
  <dgm:cxnLst>
    <dgm:cxn modelId="{9445BD4F-0971-4D3D-ABE0-168F61CC4108}" srcId="{A4A1D327-95B9-45A1-A7F3-C090331E48E1}" destId="{223D0E69-F3D2-4A0E-BF60-90E01DD3B026}" srcOrd="0" destOrd="0" parTransId="{902BC6CB-AC9A-4267-BD73-A0E293CAFC34}" sibTransId="{8A766A49-C1D7-4AE3-A0F8-9EFE0F155B7E}"/>
    <dgm:cxn modelId="{1529F4E5-7470-433F-9839-A0BAE1D7DFAD}" srcId="{A4A1D327-95B9-45A1-A7F3-C090331E48E1}" destId="{F2D67F13-7075-4E0B-A7D6-4F0D470A8478}" srcOrd="1" destOrd="0" parTransId="{6D635746-5375-4365-A035-5DEBFE38E4DB}" sibTransId="{D75B86D6-C6A6-4786-8974-EA105BF38E2C}"/>
    <dgm:cxn modelId="{95CEBE9B-3A6E-4F43-9406-B2ADA9F4A25B}" type="presOf" srcId="{97BFDBC2-FD72-425C-BD82-CBE408CD5973}" destId="{C6DE859F-0A1D-4B7A-8FD8-93ACE51F989A}" srcOrd="0" destOrd="0" presId="urn:microsoft.com/office/officeart/2005/8/layout/vProcess5"/>
    <dgm:cxn modelId="{D7244B76-C1B3-425F-BAC0-DE1125FC5352}" type="presOf" srcId="{A4A1D327-95B9-45A1-A7F3-C090331E48E1}" destId="{A506C0EF-0DC3-4248-BF47-05FD0FB29836}" srcOrd="1" destOrd="0" presId="urn:microsoft.com/office/officeart/2005/8/layout/vProcess5"/>
    <dgm:cxn modelId="{213A1A54-5DDF-4587-9FF5-8738416C47C1}" type="presOf" srcId="{B4E8C6BB-0BD8-4DE9-8C45-FF07BCBB3CF0}" destId="{A2912969-1660-4894-8412-9FB3534E37BD}" srcOrd="1" destOrd="0" presId="urn:microsoft.com/office/officeart/2005/8/layout/vProcess5"/>
    <dgm:cxn modelId="{B2966E48-9898-40CD-8F94-1DDCD0BDBEA6}" type="presOf" srcId="{B66CB79F-5D62-4440-B7F3-F2ACB8129F8F}" destId="{D829AE1A-FC71-40B0-9F4D-B3CBF874CE8D}" srcOrd="0" destOrd="4" presId="urn:microsoft.com/office/officeart/2005/8/layout/vProcess5"/>
    <dgm:cxn modelId="{A4193D24-C6A4-49FD-AC74-883B6A9813B6}" type="presOf" srcId="{223D0E69-F3D2-4A0E-BF60-90E01DD3B026}" destId="{F4D3CDA5-8F5C-407F-BCD8-FD15F238282B}" srcOrd="0" destOrd="1" presId="urn:microsoft.com/office/officeart/2005/8/layout/vProcess5"/>
    <dgm:cxn modelId="{FF63B79A-073D-4BDF-A4ED-E33D154C67EF}" type="presOf" srcId="{BA2BE4F2-8768-43E7-B862-F788C894738E}" destId="{D1066C7A-7090-4E84-B368-5ADF404AB320}" srcOrd="0" destOrd="3" presId="urn:microsoft.com/office/officeart/2005/8/layout/vProcess5"/>
    <dgm:cxn modelId="{8AF97E8E-A919-40BE-ACFE-01234DC779A0}" srcId="{457AB1A7-A3B8-4769-9247-7E1C37660291}" destId="{B66CB79F-5D62-4440-B7F3-F2ACB8129F8F}" srcOrd="3" destOrd="0" parTransId="{6F17FF69-0A8D-4D91-B5A7-0B6961AB85E3}" sibTransId="{B555EF96-0726-4843-86E3-09C267781EAD}"/>
    <dgm:cxn modelId="{EA8A7A50-A6C6-4E9F-9755-2A94435986C7}" type="presOf" srcId="{31B03913-EB66-4A19-A045-56A7087CEA3A}" destId="{F4D3CDA5-8F5C-407F-BCD8-FD15F238282B}" srcOrd="0" destOrd="4" presId="urn:microsoft.com/office/officeart/2005/8/layout/vProcess5"/>
    <dgm:cxn modelId="{7F56ECDF-512D-4D49-8A9E-4F9E86737D88}" type="presOf" srcId="{148804DF-93D3-4113-9CC9-EE98FA81C572}" destId="{7CF388E7-F975-48E8-AB3B-A4EA6D2D347B}" srcOrd="0" destOrd="0" presId="urn:microsoft.com/office/officeart/2005/8/layout/vProcess5"/>
    <dgm:cxn modelId="{356446EE-7567-4E6B-86CC-017CC36C7332}" srcId="{B4E8C6BB-0BD8-4DE9-8C45-FF07BCBB3CF0}" destId="{B34231CC-16D6-4852-8908-605429775547}" srcOrd="1" destOrd="0" parTransId="{9C61A083-36B9-43F6-B853-F3D9ED1F8BB3}" sibTransId="{405A851D-73C7-4448-86AA-B46B0560E1EF}"/>
    <dgm:cxn modelId="{3E817B0B-9963-4C13-82BD-5C0C206F487A}" type="presOf" srcId="{A4A1D327-95B9-45A1-A7F3-C090331E48E1}" destId="{F4D3CDA5-8F5C-407F-BCD8-FD15F238282B}" srcOrd="0" destOrd="0" presId="urn:microsoft.com/office/officeart/2005/8/layout/vProcess5"/>
    <dgm:cxn modelId="{0F1A1B37-2D44-4A10-A472-765A83D08BF2}" type="presOf" srcId="{C4767CC9-3EE8-4E2F-A162-FEE306D3EF4E}" destId="{D1066C7A-7090-4E84-B368-5ADF404AB320}" srcOrd="0" destOrd="1" presId="urn:microsoft.com/office/officeart/2005/8/layout/vProcess5"/>
    <dgm:cxn modelId="{20FFAF43-387A-40F4-9CDE-686068940E7E}" srcId="{457AB1A7-A3B8-4769-9247-7E1C37660291}" destId="{541573AC-888F-4324-9447-44D5FC763D47}" srcOrd="1" destOrd="0" parTransId="{1F880FAF-76A7-4C68-A0E4-E86CF40FC68A}" sibTransId="{3FFBC5C4-C2F7-434A-9D48-732B81AB1A38}"/>
    <dgm:cxn modelId="{DE6A5030-4EF5-41D9-8270-AFBFB4B977DB}" type="presOf" srcId="{3EB543FE-9A1D-4F9B-8BE7-17F7ED194AAA}" destId="{F4D3CDA5-8F5C-407F-BCD8-FD15F238282B}" srcOrd="0" destOrd="3" presId="urn:microsoft.com/office/officeart/2005/8/layout/vProcess5"/>
    <dgm:cxn modelId="{A4E549A2-1CED-4F93-8ECE-5DBB586C059C}" type="presOf" srcId="{F2D67F13-7075-4E0B-A7D6-4F0D470A8478}" destId="{A506C0EF-0DC3-4248-BF47-05FD0FB29836}" srcOrd="1" destOrd="2" presId="urn:microsoft.com/office/officeart/2005/8/layout/vProcess5"/>
    <dgm:cxn modelId="{2BC6EC1A-C6C6-4393-B31F-EC18890F0395}" srcId="{B4E8C6BB-0BD8-4DE9-8C45-FF07BCBB3CF0}" destId="{0FFCFC21-C571-4D14-8D34-9D5B2DF56718}" srcOrd="3" destOrd="0" parTransId="{8A6AD8DA-8DF2-4B94-BC4B-B93F42E98D82}" sibTransId="{91C8850F-A22E-40FA-BC56-DDCB49136BA1}"/>
    <dgm:cxn modelId="{C5478F9B-772C-461D-90FD-A5668B573CF1}" srcId="{457AB1A7-A3B8-4769-9247-7E1C37660291}" destId="{FCF96838-DE8D-4C32-AB13-1B50FDCBA52B}" srcOrd="2" destOrd="0" parTransId="{6DF01031-B1B8-40FF-B30C-6F9BAA5E6A6B}" sibTransId="{EB7C6D95-797D-45D2-8629-5B4E9BB30E30}"/>
    <dgm:cxn modelId="{C5E0AAF8-452F-45CB-B789-D56668418DA8}" type="presOf" srcId="{B34231CC-16D6-4852-8908-605429775547}" destId="{A2912969-1660-4894-8412-9FB3534E37BD}" srcOrd="1" destOrd="2" presId="urn:microsoft.com/office/officeart/2005/8/layout/vProcess5"/>
    <dgm:cxn modelId="{E21A7763-ECD9-4DF1-955D-EBEB9CCC4AB7}" srcId="{97BFDBC2-FD72-425C-BD82-CBE408CD5973}" destId="{B4E8C6BB-0BD8-4DE9-8C45-FF07BCBB3CF0}" srcOrd="0" destOrd="0" parTransId="{E9C57CFA-D20B-4909-889B-579BF5A9B627}" sibTransId="{20A731FA-7981-43E4-8B0E-B5E4D4AC12D1}"/>
    <dgm:cxn modelId="{52A58EE8-FEDC-4190-B07F-FEE6BA6072A1}" type="presOf" srcId="{F128643D-3859-4B12-A926-A701CD724447}" destId="{F39A525F-A8B3-4068-BA66-A2E4F6AAC05C}" srcOrd="1" destOrd="1" presId="urn:microsoft.com/office/officeart/2005/8/layout/vProcess5"/>
    <dgm:cxn modelId="{D30BC7BB-83E3-424B-9A36-8C6D1530A951}" type="presOf" srcId="{541573AC-888F-4324-9447-44D5FC763D47}" destId="{D829AE1A-FC71-40B0-9F4D-B3CBF874CE8D}" srcOrd="0" destOrd="2" presId="urn:microsoft.com/office/officeart/2005/8/layout/vProcess5"/>
    <dgm:cxn modelId="{B9F2D77C-A55B-49DD-87A0-53E5D4D19195}" type="presOf" srcId="{B66CB79F-5D62-4440-B7F3-F2ACB8129F8F}" destId="{F39A525F-A8B3-4068-BA66-A2E4F6AAC05C}" srcOrd="1" destOrd="4" presId="urn:microsoft.com/office/officeart/2005/8/layout/vProcess5"/>
    <dgm:cxn modelId="{EE260D0C-CC6A-4687-82F6-7CD011AB24EF}" type="presOf" srcId="{541573AC-888F-4324-9447-44D5FC763D47}" destId="{F39A525F-A8B3-4068-BA66-A2E4F6AAC05C}" srcOrd="1" destOrd="2" presId="urn:microsoft.com/office/officeart/2005/8/layout/vProcess5"/>
    <dgm:cxn modelId="{AD1A1C3D-3F10-45C1-ACD7-F906BEA0D520}" type="presOf" srcId="{BA2BE4F2-8768-43E7-B862-F788C894738E}" destId="{A2912969-1660-4894-8412-9FB3534E37BD}" srcOrd="1" destOrd="3" presId="urn:microsoft.com/office/officeart/2005/8/layout/vProcess5"/>
    <dgm:cxn modelId="{1B9D1099-FCFF-42B2-9EC2-CE6706C1D328}" type="presOf" srcId="{223D0E69-F3D2-4A0E-BF60-90E01DD3B026}" destId="{A506C0EF-0DC3-4248-BF47-05FD0FB29836}" srcOrd="1" destOrd="1" presId="urn:microsoft.com/office/officeart/2005/8/layout/vProcess5"/>
    <dgm:cxn modelId="{F37F9AF1-23A8-4A05-80DD-33246D99A3DA}" srcId="{A4A1D327-95B9-45A1-A7F3-C090331E48E1}" destId="{31B03913-EB66-4A19-A045-56A7087CEA3A}" srcOrd="3" destOrd="0" parTransId="{59BD1435-8F6D-4798-AC71-9336CFC022F3}" sibTransId="{E602FBD5-6593-42F1-9C5E-087313D2FCA8}"/>
    <dgm:cxn modelId="{6A693A79-AA9E-4CFF-BDEC-B8583AFFFB7E}" srcId="{97BFDBC2-FD72-425C-BD82-CBE408CD5973}" destId="{457AB1A7-A3B8-4769-9247-7E1C37660291}" srcOrd="2" destOrd="0" parTransId="{5C4FF675-1D04-4318-AE6D-8DB662E4C650}" sibTransId="{54D3D820-36AD-41FB-9940-4999BBB71122}"/>
    <dgm:cxn modelId="{8358FBB6-305A-477E-8E9C-78A4E87A51E7}" type="presOf" srcId="{C4767CC9-3EE8-4E2F-A162-FEE306D3EF4E}" destId="{A2912969-1660-4894-8412-9FB3534E37BD}" srcOrd="1" destOrd="1" presId="urn:microsoft.com/office/officeart/2005/8/layout/vProcess5"/>
    <dgm:cxn modelId="{1D1FD027-5876-491D-92F2-A73F9F98E9FF}" srcId="{A4A1D327-95B9-45A1-A7F3-C090331E48E1}" destId="{3EB543FE-9A1D-4F9B-8BE7-17F7ED194AAA}" srcOrd="2" destOrd="0" parTransId="{26FB60D6-68F0-4AF6-8F7D-3CB5BA1A2AD7}" sibTransId="{BAB05C5F-6E7A-4841-A98D-D5AB2BB37A2E}"/>
    <dgm:cxn modelId="{47FF262E-DF4C-4E85-B865-3C4F32CC27A0}" type="presOf" srcId="{B4E8C6BB-0BD8-4DE9-8C45-FF07BCBB3CF0}" destId="{D1066C7A-7090-4E84-B368-5ADF404AB320}" srcOrd="0" destOrd="0" presId="urn:microsoft.com/office/officeart/2005/8/layout/vProcess5"/>
    <dgm:cxn modelId="{1336C642-773E-48D3-8EDC-007673A6BA90}" srcId="{457AB1A7-A3B8-4769-9247-7E1C37660291}" destId="{F128643D-3859-4B12-A926-A701CD724447}" srcOrd="0" destOrd="0" parTransId="{EE359298-0C35-41E2-8E41-2C0696C9CBD9}" sibTransId="{4221F0B2-6461-407A-85AB-9D7954B1F83C}"/>
    <dgm:cxn modelId="{720E9470-1DAF-40D9-AED0-864ACFF84D8E}" type="presOf" srcId="{FCF96838-DE8D-4C32-AB13-1B50FDCBA52B}" destId="{F39A525F-A8B3-4068-BA66-A2E4F6AAC05C}" srcOrd="1" destOrd="3" presId="urn:microsoft.com/office/officeart/2005/8/layout/vProcess5"/>
    <dgm:cxn modelId="{579885CC-C632-48C3-BC10-189D61091CF4}" type="presOf" srcId="{B34231CC-16D6-4852-8908-605429775547}" destId="{D1066C7A-7090-4E84-B368-5ADF404AB320}" srcOrd="0" destOrd="2" presId="urn:microsoft.com/office/officeart/2005/8/layout/vProcess5"/>
    <dgm:cxn modelId="{939328C2-4876-42EB-B189-E49802361990}" srcId="{B4E8C6BB-0BD8-4DE9-8C45-FF07BCBB3CF0}" destId="{BA2BE4F2-8768-43E7-B862-F788C894738E}" srcOrd="2" destOrd="0" parTransId="{188633E9-57E7-4919-BEBC-674A78CFFD71}" sibTransId="{B45F1298-459A-474C-A90A-879D7F411A81}"/>
    <dgm:cxn modelId="{14430B32-EB7F-40C5-AC2E-A818014A879A}" srcId="{B4E8C6BB-0BD8-4DE9-8C45-FF07BCBB3CF0}" destId="{C4767CC9-3EE8-4E2F-A162-FEE306D3EF4E}" srcOrd="0" destOrd="0" parTransId="{DBC3AF8B-D799-4F71-BA0F-F9160662B018}" sibTransId="{B0E39569-8BB1-4D21-9767-46FB7567A964}"/>
    <dgm:cxn modelId="{592BA3B9-3D1D-44A3-8825-3FBA23A7AC91}" type="presOf" srcId="{FCF96838-DE8D-4C32-AB13-1B50FDCBA52B}" destId="{D829AE1A-FC71-40B0-9F4D-B3CBF874CE8D}" srcOrd="0" destOrd="3" presId="urn:microsoft.com/office/officeart/2005/8/layout/vProcess5"/>
    <dgm:cxn modelId="{D167BD53-7FA1-4882-91E2-C93214CC0530}" type="presOf" srcId="{457AB1A7-A3B8-4769-9247-7E1C37660291}" destId="{D829AE1A-FC71-40B0-9F4D-B3CBF874CE8D}" srcOrd="0" destOrd="0" presId="urn:microsoft.com/office/officeart/2005/8/layout/vProcess5"/>
    <dgm:cxn modelId="{D6862AF5-8BB7-413E-AFC3-7F43CE957B59}" type="presOf" srcId="{3EB543FE-9A1D-4F9B-8BE7-17F7ED194AAA}" destId="{A506C0EF-0DC3-4248-BF47-05FD0FB29836}" srcOrd="1" destOrd="3" presId="urn:microsoft.com/office/officeart/2005/8/layout/vProcess5"/>
    <dgm:cxn modelId="{129046BB-4A53-45EF-AEC8-A98EAB32892D}" srcId="{97BFDBC2-FD72-425C-BD82-CBE408CD5973}" destId="{A4A1D327-95B9-45A1-A7F3-C090331E48E1}" srcOrd="1" destOrd="0" parTransId="{8BB04D0E-13E4-412A-B690-76DB67139A5C}" sibTransId="{148804DF-93D3-4113-9CC9-EE98FA81C572}"/>
    <dgm:cxn modelId="{8DB35EA5-55F0-46A4-BFB9-5C446B3EA4BA}" type="presOf" srcId="{F128643D-3859-4B12-A926-A701CD724447}" destId="{D829AE1A-FC71-40B0-9F4D-B3CBF874CE8D}" srcOrd="0" destOrd="1" presId="urn:microsoft.com/office/officeart/2005/8/layout/vProcess5"/>
    <dgm:cxn modelId="{8547A401-1325-45FB-96D3-65B3C0F34E19}" type="presOf" srcId="{20A731FA-7981-43E4-8B0E-B5E4D4AC12D1}" destId="{A24067E5-FE77-4B17-A36B-5531CDA6D4AA}" srcOrd="0" destOrd="0" presId="urn:microsoft.com/office/officeart/2005/8/layout/vProcess5"/>
    <dgm:cxn modelId="{C32E5F43-2636-4254-86AE-B5E2B606C756}" type="presOf" srcId="{457AB1A7-A3B8-4769-9247-7E1C37660291}" destId="{F39A525F-A8B3-4068-BA66-A2E4F6AAC05C}" srcOrd="1" destOrd="0" presId="urn:microsoft.com/office/officeart/2005/8/layout/vProcess5"/>
    <dgm:cxn modelId="{9B40E88D-8581-44BC-BDA5-C421CF121B1D}" type="presOf" srcId="{F2D67F13-7075-4E0B-A7D6-4F0D470A8478}" destId="{F4D3CDA5-8F5C-407F-BCD8-FD15F238282B}" srcOrd="0" destOrd="2" presId="urn:microsoft.com/office/officeart/2005/8/layout/vProcess5"/>
    <dgm:cxn modelId="{B7CB70B7-DE79-4E8C-A27C-293ADF48610D}" type="presOf" srcId="{31B03913-EB66-4A19-A045-56A7087CEA3A}" destId="{A506C0EF-0DC3-4248-BF47-05FD0FB29836}" srcOrd="1" destOrd="4" presId="urn:microsoft.com/office/officeart/2005/8/layout/vProcess5"/>
    <dgm:cxn modelId="{23E0492C-277D-4B3D-A3EA-B0B8992B8086}" type="presOf" srcId="{0FFCFC21-C571-4D14-8D34-9D5B2DF56718}" destId="{D1066C7A-7090-4E84-B368-5ADF404AB320}" srcOrd="0" destOrd="4" presId="urn:microsoft.com/office/officeart/2005/8/layout/vProcess5"/>
    <dgm:cxn modelId="{3982F865-66C0-4E26-A1FB-E4392E11CC06}" type="presOf" srcId="{0FFCFC21-C571-4D14-8D34-9D5B2DF56718}" destId="{A2912969-1660-4894-8412-9FB3534E37BD}" srcOrd="1" destOrd="4" presId="urn:microsoft.com/office/officeart/2005/8/layout/vProcess5"/>
    <dgm:cxn modelId="{D47D633D-A4E5-447B-B3B2-5D1F205D3577}" type="presParOf" srcId="{C6DE859F-0A1D-4B7A-8FD8-93ACE51F989A}" destId="{C122AF61-D086-49FE-81BB-7B1D371AD607}" srcOrd="0" destOrd="0" presId="urn:microsoft.com/office/officeart/2005/8/layout/vProcess5"/>
    <dgm:cxn modelId="{735DEE03-8326-48E5-9241-07003134A0BA}" type="presParOf" srcId="{C6DE859F-0A1D-4B7A-8FD8-93ACE51F989A}" destId="{D1066C7A-7090-4E84-B368-5ADF404AB320}" srcOrd="1" destOrd="0" presId="urn:microsoft.com/office/officeart/2005/8/layout/vProcess5"/>
    <dgm:cxn modelId="{08AE907A-D123-4ACA-B683-3C238F900F77}" type="presParOf" srcId="{C6DE859F-0A1D-4B7A-8FD8-93ACE51F989A}" destId="{F4D3CDA5-8F5C-407F-BCD8-FD15F238282B}" srcOrd="2" destOrd="0" presId="urn:microsoft.com/office/officeart/2005/8/layout/vProcess5"/>
    <dgm:cxn modelId="{CD08673F-20C3-4D03-8153-FC23F3CED25C}" type="presParOf" srcId="{C6DE859F-0A1D-4B7A-8FD8-93ACE51F989A}" destId="{D829AE1A-FC71-40B0-9F4D-B3CBF874CE8D}" srcOrd="3" destOrd="0" presId="urn:microsoft.com/office/officeart/2005/8/layout/vProcess5"/>
    <dgm:cxn modelId="{74DAA528-5B92-46A9-9068-3AC5413726C0}" type="presParOf" srcId="{C6DE859F-0A1D-4B7A-8FD8-93ACE51F989A}" destId="{A24067E5-FE77-4B17-A36B-5531CDA6D4AA}" srcOrd="4" destOrd="0" presId="urn:microsoft.com/office/officeart/2005/8/layout/vProcess5"/>
    <dgm:cxn modelId="{28916904-DBC2-44E5-A3A4-B813542F2580}" type="presParOf" srcId="{C6DE859F-0A1D-4B7A-8FD8-93ACE51F989A}" destId="{7CF388E7-F975-48E8-AB3B-A4EA6D2D347B}" srcOrd="5" destOrd="0" presId="urn:microsoft.com/office/officeart/2005/8/layout/vProcess5"/>
    <dgm:cxn modelId="{13D5D3C6-FD20-4F60-A603-BA05201D3890}" type="presParOf" srcId="{C6DE859F-0A1D-4B7A-8FD8-93ACE51F989A}" destId="{A2912969-1660-4894-8412-9FB3534E37BD}" srcOrd="6" destOrd="0" presId="urn:microsoft.com/office/officeart/2005/8/layout/vProcess5"/>
    <dgm:cxn modelId="{5D114489-4DF7-47F0-B825-BD10BA28DD5B}" type="presParOf" srcId="{C6DE859F-0A1D-4B7A-8FD8-93ACE51F989A}" destId="{A506C0EF-0DC3-4248-BF47-05FD0FB29836}" srcOrd="7" destOrd="0" presId="urn:microsoft.com/office/officeart/2005/8/layout/vProcess5"/>
    <dgm:cxn modelId="{E69B244A-C288-446D-A5EE-4A8FE7F836ED}" type="presParOf" srcId="{C6DE859F-0A1D-4B7A-8FD8-93ACE51F989A}" destId="{F39A525F-A8B3-4068-BA66-A2E4F6AAC05C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76BAC06-F248-4788-BA19-B8EF78A6D7EC}" type="doc">
      <dgm:prSet loTypeId="urn:microsoft.com/office/officeart/2005/8/layout/vProcess5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NZ"/>
        </a:p>
      </dgm:t>
    </dgm:pt>
    <dgm:pt modelId="{D3FF759E-D147-4C61-8F4F-D61266F9F862}">
      <dgm:prSet custT="1"/>
      <dgm:spPr/>
      <dgm:t>
        <a:bodyPr/>
        <a:lstStyle/>
        <a:p>
          <a:pPr rtl="0"/>
          <a:r>
            <a:rPr lang="en-NZ" sz="2000" b="1" dirty="0" smtClean="0">
              <a:solidFill>
                <a:srgbClr val="FF0000"/>
              </a:solidFill>
            </a:rPr>
            <a:t>Management</a:t>
          </a:r>
          <a:r>
            <a:rPr lang="en-NZ" sz="2000" b="1" dirty="0" smtClean="0"/>
            <a:t> </a:t>
          </a:r>
          <a:r>
            <a:rPr lang="en-NZ" sz="2000" b="1" dirty="0" smtClean="0">
              <a:solidFill>
                <a:srgbClr val="FF0000"/>
              </a:solidFill>
            </a:rPr>
            <a:t>Research Agenda Increasing</a:t>
          </a:r>
          <a:endParaRPr lang="en-NZ" sz="2000" b="1" dirty="0">
            <a:solidFill>
              <a:srgbClr val="FF0000"/>
            </a:solidFill>
          </a:endParaRPr>
        </a:p>
      </dgm:t>
    </dgm:pt>
    <dgm:pt modelId="{43A74D38-66BA-473F-BD43-53CB5FCDF634}" type="parTrans" cxnId="{E24733B9-1653-4C73-8090-54B79AE428E5}">
      <dgm:prSet/>
      <dgm:spPr/>
      <dgm:t>
        <a:bodyPr/>
        <a:lstStyle/>
        <a:p>
          <a:endParaRPr lang="en-NZ"/>
        </a:p>
      </dgm:t>
    </dgm:pt>
    <dgm:pt modelId="{5ED5ACF8-A089-42FF-BA8B-D65980C1CEF8}" type="sibTrans" cxnId="{E24733B9-1653-4C73-8090-54B79AE428E5}">
      <dgm:prSet/>
      <dgm:spPr/>
      <dgm:t>
        <a:bodyPr/>
        <a:lstStyle/>
        <a:p>
          <a:endParaRPr lang="en-NZ"/>
        </a:p>
      </dgm:t>
    </dgm:pt>
    <dgm:pt modelId="{3F248B42-BD9F-4181-824A-BBF725C03841}">
      <dgm:prSet custT="1"/>
      <dgm:spPr/>
      <dgm:t>
        <a:bodyPr/>
        <a:lstStyle/>
        <a:p>
          <a:pPr rtl="0"/>
          <a:r>
            <a:rPr lang="en-NZ" sz="1600" dirty="0" smtClean="0"/>
            <a:t>Research to understand the changes and new approaches to work and organising, use of ICTs and new media etc.</a:t>
          </a:r>
          <a:endParaRPr lang="en-NZ" sz="1600" dirty="0"/>
        </a:p>
      </dgm:t>
    </dgm:pt>
    <dgm:pt modelId="{69CB4F94-0651-464D-9FAC-3D53F33A3D76}" type="parTrans" cxnId="{5BCCCE26-1B63-4B55-A2A8-60BAECB0A3BA}">
      <dgm:prSet/>
      <dgm:spPr/>
      <dgm:t>
        <a:bodyPr/>
        <a:lstStyle/>
        <a:p>
          <a:endParaRPr lang="en-NZ"/>
        </a:p>
      </dgm:t>
    </dgm:pt>
    <dgm:pt modelId="{81B63D7B-DB36-4857-A541-DE017DCA6BBA}" type="sibTrans" cxnId="{5BCCCE26-1B63-4B55-A2A8-60BAECB0A3BA}">
      <dgm:prSet/>
      <dgm:spPr/>
      <dgm:t>
        <a:bodyPr/>
        <a:lstStyle/>
        <a:p>
          <a:endParaRPr lang="en-NZ"/>
        </a:p>
      </dgm:t>
    </dgm:pt>
    <dgm:pt modelId="{10AB7DA0-22A6-4326-AF7D-52B13E8BBD90}">
      <dgm:prSet/>
      <dgm:spPr/>
      <dgm:t>
        <a:bodyPr/>
        <a:lstStyle/>
        <a:p>
          <a:pPr rtl="0"/>
          <a:r>
            <a:rPr lang="en-NZ" b="1" dirty="0" smtClean="0">
              <a:solidFill>
                <a:srgbClr val="FF0000"/>
              </a:solidFill>
            </a:rPr>
            <a:t>Strategic Investment in Business Sciences</a:t>
          </a:r>
          <a:endParaRPr lang="en-NZ" b="1" dirty="0">
            <a:solidFill>
              <a:srgbClr val="FF0000"/>
            </a:solidFill>
          </a:endParaRPr>
        </a:p>
      </dgm:t>
    </dgm:pt>
    <dgm:pt modelId="{8A07D6BA-5A85-4A83-8C9D-E6736094A7B0}" type="parTrans" cxnId="{C4EDBC61-E0A7-421C-B53B-0BC3BAE593F6}">
      <dgm:prSet/>
      <dgm:spPr/>
      <dgm:t>
        <a:bodyPr/>
        <a:lstStyle/>
        <a:p>
          <a:endParaRPr lang="en-NZ"/>
        </a:p>
      </dgm:t>
    </dgm:pt>
    <dgm:pt modelId="{A983C9CA-A584-4CE2-8C11-B5ED15C14367}" type="sibTrans" cxnId="{C4EDBC61-E0A7-421C-B53B-0BC3BAE593F6}">
      <dgm:prSet/>
      <dgm:spPr/>
      <dgm:t>
        <a:bodyPr/>
        <a:lstStyle/>
        <a:p>
          <a:endParaRPr lang="en-NZ"/>
        </a:p>
      </dgm:t>
    </dgm:pt>
    <dgm:pt modelId="{5ADC3B54-A3FB-4E1C-BC0A-32ADB7269D48}">
      <dgm:prSet/>
      <dgm:spPr/>
      <dgm:t>
        <a:bodyPr/>
        <a:lstStyle/>
        <a:p>
          <a:pPr rtl="0"/>
          <a:r>
            <a:rPr lang="en-NZ" b="1" dirty="0" smtClean="0">
              <a:solidFill>
                <a:srgbClr val="FF0000"/>
              </a:solidFill>
            </a:rPr>
            <a:t>Strategic Leadership of Management Education</a:t>
          </a:r>
          <a:endParaRPr lang="en-NZ" b="1" dirty="0">
            <a:solidFill>
              <a:srgbClr val="FF0000"/>
            </a:solidFill>
          </a:endParaRPr>
        </a:p>
      </dgm:t>
    </dgm:pt>
    <dgm:pt modelId="{0EC97119-07D2-4AEA-A4C1-34FA60E9A770}" type="parTrans" cxnId="{BE5EBEB4-E6B2-432B-9C92-64023D414FD9}">
      <dgm:prSet/>
      <dgm:spPr/>
      <dgm:t>
        <a:bodyPr/>
        <a:lstStyle/>
        <a:p>
          <a:endParaRPr lang="en-NZ"/>
        </a:p>
      </dgm:t>
    </dgm:pt>
    <dgm:pt modelId="{ADA56A36-79A2-407E-8FA3-D8F71E6B927E}" type="sibTrans" cxnId="{BE5EBEB4-E6B2-432B-9C92-64023D414FD9}">
      <dgm:prSet/>
      <dgm:spPr/>
      <dgm:t>
        <a:bodyPr/>
        <a:lstStyle/>
        <a:p>
          <a:endParaRPr lang="en-NZ"/>
        </a:p>
      </dgm:t>
    </dgm:pt>
    <dgm:pt modelId="{F7167141-B36C-4471-B5DB-AEB9C61BFA1C}">
      <dgm:prSet/>
      <dgm:spPr/>
      <dgm:t>
        <a:bodyPr/>
        <a:lstStyle/>
        <a:p>
          <a:pPr rtl="0"/>
          <a:r>
            <a:rPr lang="en-NZ" dirty="0" smtClean="0"/>
            <a:t>Investment to enable influential Management research</a:t>
          </a:r>
          <a:endParaRPr lang="en-NZ" b="1" dirty="0">
            <a:solidFill>
              <a:srgbClr val="FF0000"/>
            </a:solidFill>
          </a:endParaRPr>
        </a:p>
      </dgm:t>
    </dgm:pt>
    <dgm:pt modelId="{7A839820-BF97-4483-A28A-5D9FACDC40EB}" type="parTrans" cxnId="{2C9A794E-0467-455D-8353-66A21A4D82E8}">
      <dgm:prSet/>
      <dgm:spPr/>
      <dgm:t>
        <a:bodyPr/>
        <a:lstStyle/>
        <a:p>
          <a:endParaRPr lang="en-NZ"/>
        </a:p>
      </dgm:t>
    </dgm:pt>
    <dgm:pt modelId="{5B0F9455-EF3D-43F8-995E-8719EE69B05E}" type="sibTrans" cxnId="{2C9A794E-0467-455D-8353-66A21A4D82E8}">
      <dgm:prSet/>
      <dgm:spPr/>
      <dgm:t>
        <a:bodyPr/>
        <a:lstStyle/>
        <a:p>
          <a:endParaRPr lang="en-NZ"/>
        </a:p>
      </dgm:t>
    </dgm:pt>
    <dgm:pt modelId="{FDCE4F05-06A3-42F5-9472-E620786E389A}">
      <dgm:prSet/>
      <dgm:spPr/>
      <dgm:t>
        <a:bodyPr/>
        <a:lstStyle/>
        <a:p>
          <a:pPr rtl="0"/>
          <a:r>
            <a:rPr lang="en-NZ" b="0" dirty="0" smtClean="0">
              <a:solidFill>
                <a:schemeClr val="tx1"/>
              </a:solidFill>
            </a:rPr>
            <a:t>Take a proactive stance to become visible to the power brokers </a:t>
          </a:r>
          <a:endParaRPr lang="en-NZ" b="0" dirty="0">
            <a:solidFill>
              <a:schemeClr val="tx1"/>
            </a:solidFill>
          </a:endParaRPr>
        </a:p>
      </dgm:t>
    </dgm:pt>
    <dgm:pt modelId="{BAD52B1A-9534-41F1-8881-756482698658}" type="parTrans" cxnId="{56C169E9-EB2B-45FF-BD87-796DAAE6EF72}">
      <dgm:prSet/>
      <dgm:spPr/>
      <dgm:t>
        <a:bodyPr/>
        <a:lstStyle/>
        <a:p>
          <a:endParaRPr lang="en-NZ"/>
        </a:p>
      </dgm:t>
    </dgm:pt>
    <dgm:pt modelId="{27DAD0D4-3C25-4228-98C5-1F53570D6D8D}" type="sibTrans" cxnId="{56C169E9-EB2B-45FF-BD87-796DAAE6EF72}">
      <dgm:prSet/>
      <dgm:spPr/>
      <dgm:t>
        <a:bodyPr/>
        <a:lstStyle/>
        <a:p>
          <a:endParaRPr lang="en-NZ"/>
        </a:p>
      </dgm:t>
    </dgm:pt>
    <dgm:pt modelId="{917E89D8-2258-4134-80FB-23675D87FEC1}">
      <dgm:prSet/>
      <dgm:spPr/>
      <dgm:t>
        <a:bodyPr/>
        <a:lstStyle/>
        <a:p>
          <a:pPr rtl="0"/>
          <a:r>
            <a:rPr lang="en-NZ" dirty="0" smtClean="0"/>
            <a:t>Innovation along the value chain and “SME </a:t>
          </a:r>
          <a:r>
            <a:rPr lang="en-NZ" dirty="0" err="1" smtClean="0"/>
            <a:t>Ordinaire</a:t>
          </a:r>
          <a:r>
            <a:rPr lang="en-NZ" dirty="0" smtClean="0"/>
            <a:t>”</a:t>
          </a:r>
          <a:endParaRPr lang="en-NZ" b="1" dirty="0">
            <a:solidFill>
              <a:srgbClr val="FF0000"/>
            </a:solidFill>
          </a:endParaRPr>
        </a:p>
      </dgm:t>
    </dgm:pt>
    <dgm:pt modelId="{517FF6A5-9B91-4433-801A-FA9D1507AA75}" type="parTrans" cxnId="{7ABB1D5E-587F-4ED1-A123-11FB89EB25B9}">
      <dgm:prSet/>
      <dgm:spPr/>
      <dgm:t>
        <a:bodyPr/>
        <a:lstStyle/>
        <a:p>
          <a:endParaRPr lang="en-NZ"/>
        </a:p>
      </dgm:t>
    </dgm:pt>
    <dgm:pt modelId="{43E44F20-8887-4F6D-B792-12E5998B102F}" type="sibTrans" cxnId="{7ABB1D5E-587F-4ED1-A123-11FB89EB25B9}">
      <dgm:prSet/>
      <dgm:spPr/>
      <dgm:t>
        <a:bodyPr/>
        <a:lstStyle/>
        <a:p>
          <a:endParaRPr lang="en-NZ"/>
        </a:p>
      </dgm:t>
    </dgm:pt>
    <dgm:pt modelId="{39249E12-13A9-4E4A-B01C-E3BB6FB2310B}">
      <dgm:prSet custT="1"/>
      <dgm:spPr/>
      <dgm:t>
        <a:bodyPr/>
        <a:lstStyle/>
        <a:p>
          <a:pPr rtl="0"/>
          <a:r>
            <a:rPr lang="en-NZ" sz="1600" dirty="0" smtClean="0"/>
            <a:t>Responses to external environmental shocks/crises – managing under uncertainty, resilience</a:t>
          </a:r>
          <a:endParaRPr lang="en-NZ" sz="1600" dirty="0"/>
        </a:p>
      </dgm:t>
    </dgm:pt>
    <dgm:pt modelId="{F54037A1-3F3B-4956-8DAA-B63229434C59}" type="parTrans" cxnId="{62173F12-6A9F-4B89-8AB8-0EBCF29E127F}">
      <dgm:prSet/>
      <dgm:spPr/>
      <dgm:t>
        <a:bodyPr/>
        <a:lstStyle/>
        <a:p>
          <a:endParaRPr lang="en-NZ"/>
        </a:p>
      </dgm:t>
    </dgm:pt>
    <dgm:pt modelId="{DFA2FC2C-697A-4633-A0E2-49BF067079DB}" type="sibTrans" cxnId="{62173F12-6A9F-4B89-8AB8-0EBCF29E127F}">
      <dgm:prSet/>
      <dgm:spPr/>
      <dgm:t>
        <a:bodyPr/>
        <a:lstStyle/>
        <a:p>
          <a:endParaRPr lang="en-NZ"/>
        </a:p>
      </dgm:t>
    </dgm:pt>
    <dgm:pt modelId="{8C7E5468-A0D9-4EF4-8C72-DE9467788D8E}">
      <dgm:prSet/>
      <dgm:spPr/>
      <dgm:t>
        <a:bodyPr/>
        <a:lstStyle/>
        <a:p>
          <a:pPr rtl="0"/>
          <a:r>
            <a:rPr lang="en-NZ" b="0" dirty="0" smtClean="0">
              <a:solidFill>
                <a:schemeClr val="tx1"/>
              </a:solidFill>
            </a:rPr>
            <a:t>Ensure our academic programmes are  leading-edge  </a:t>
          </a:r>
          <a:endParaRPr lang="en-NZ" b="0" dirty="0">
            <a:solidFill>
              <a:schemeClr val="tx1"/>
            </a:solidFill>
          </a:endParaRPr>
        </a:p>
      </dgm:t>
    </dgm:pt>
    <dgm:pt modelId="{5A8E05EB-AF8F-4ACA-8DCC-C1EE8CD44EBD}" type="parTrans" cxnId="{65970511-FCC1-4F40-8129-730E6D23FC72}">
      <dgm:prSet/>
      <dgm:spPr/>
      <dgm:t>
        <a:bodyPr/>
        <a:lstStyle/>
        <a:p>
          <a:endParaRPr lang="en-NZ"/>
        </a:p>
      </dgm:t>
    </dgm:pt>
    <dgm:pt modelId="{45FABA91-15E8-4227-ADFA-2136E7FE655B}" type="sibTrans" cxnId="{65970511-FCC1-4F40-8129-730E6D23FC72}">
      <dgm:prSet/>
      <dgm:spPr/>
      <dgm:t>
        <a:bodyPr/>
        <a:lstStyle/>
        <a:p>
          <a:endParaRPr lang="en-NZ"/>
        </a:p>
      </dgm:t>
    </dgm:pt>
    <dgm:pt modelId="{A5838D7D-5686-4DC9-9484-83CC01B6EF03}" type="pres">
      <dgm:prSet presAssocID="{E76BAC06-F248-4788-BA19-B8EF78A6D7EC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NZ"/>
        </a:p>
      </dgm:t>
    </dgm:pt>
    <dgm:pt modelId="{2BDF11EE-C739-40B0-B0A3-4FACEA848CAE}" type="pres">
      <dgm:prSet presAssocID="{E76BAC06-F248-4788-BA19-B8EF78A6D7EC}" presName="dummyMaxCanvas" presStyleCnt="0">
        <dgm:presLayoutVars/>
      </dgm:prSet>
      <dgm:spPr/>
    </dgm:pt>
    <dgm:pt modelId="{1DEE9BAD-CF13-46DE-BFF5-271272234132}" type="pres">
      <dgm:prSet presAssocID="{E76BAC06-F248-4788-BA19-B8EF78A6D7EC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NZ"/>
        </a:p>
      </dgm:t>
    </dgm:pt>
    <dgm:pt modelId="{35519A14-9743-4A1E-B080-60CD8FEC1C52}" type="pres">
      <dgm:prSet presAssocID="{E76BAC06-F248-4788-BA19-B8EF78A6D7EC}" presName="ThreeNodes_2" presStyleLbl="node1" presStyleIdx="1" presStyleCnt="3" custLinFactNeighborX="-109" custLinFactNeighborY="-4425">
        <dgm:presLayoutVars>
          <dgm:bulletEnabled val="1"/>
        </dgm:presLayoutVars>
      </dgm:prSet>
      <dgm:spPr/>
      <dgm:t>
        <a:bodyPr/>
        <a:lstStyle/>
        <a:p>
          <a:endParaRPr lang="en-NZ"/>
        </a:p>
      </dgm:t>
    </dgm:pt>
    <dgm:pt modelId="{628C26BB-8ED7-4A98-9164-8B91E70D17B1}" type="pres">
      <dgm:prSet presAssocID="{E76BAC06-F248-4788-BA19-B8EF78A6D7EC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NZ"/>
        </a:p>
      </dgm:t>
    </dgm:pt>
    <dgm:pt modelId="{9052192C-8A60-404E-9B55-53B7D08D732A}" type="pres">
      <dgm:prSet presAssocID="{E76BAC06-F248-4788-BA19-B8EF78A6D7EC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NZ"/>
        </a:p>
      </dgm:t>
    </dgm:pt>
    <dgm:pt modelId="{D1EC9336-5CBD-4BD0-A954-16CA73CE4D0B}" type="pres">
      <dgm:prSet presAssocID="{E76BAC06-F248-4788-BA19-B8EF78A6D7EC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NZ"/>
        </a:p>
      </dgm:t>
    </dgm:pt>
    <dgm:pt modelId="{3F3443B0-520B-4AD6-9A1C-5C2FBE6390F7}" type="pres">
      <dgm:prSet presAssocID="{E76BAC06-F248-4788-BA19-B8EF78A6D7EC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NZ"/>
        </a:p>
      </dgm:t>
    </dgm:pt>
    <dgm:pt modelId="{17C750F2-44E3-47FB-A48C-18AB53FC0489}" type="pres">
      <dgm:prSet presAssocID="{E76BAC06-F248-4788-BA19-B8EF78A6D7EC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NZ"/>
        </a:p>
      </dgm:t>
    </dgm:pt>
    <dgm:pt modelId="{1DF5401A-8413-4802-B64B-0E5595F845BF}" type="pres">
      <dgm:prSet presAssocID="{E76BAC06-F248-4788-BA19-B8EF78A6D7EC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NZ"/>
        </a:p>
      </dgm:t>
    </dgm:pt>
  </dgm:ptLst>
  <dgm:cxnLst>
    <dgm:cxn modelId="{EDE796B9-B2CF-41B3-8A98-DE143C6FB7F2}" type="presOf" srcId="{917E89D8-2258-4134-80FB-23675D87FEC1}" destId="{17C750F2-44E3-47FB-A48C-18AB53FC0489}" srcOrd="1" destOrd="2" presId="urn:microsoft.com/office/officeart/2005/8/layout/vProcess5"/>
    <dgm:cxn modelId="{1ECDD5DB-9A3D-460B-8CC5-A2841D657D7E}" type="presOf" srcId="{5ADC3B54-A3FB-4E1C-BC0A-32ADB7269D48}" destId="{1DF5401A-8413-4802-B64B-0E5595F845BF}" srcOrd="1" destOrd="0" presId="urn:microsoft.com/office/officeart/2005/8/layout/vProcess5"/>
    <dgm:cxn modelId="{90ED4F66-FD56-4B34-A198-8EE386845FDE}" type="presOf" srcId="{3F248B42-BD9F-4181-824A-BBF725C03841}" destId="{1DEE9BAD-CF13-46DE-BFF5-271272234132}" srcOrd="0" destOrd="1" presId="urn:microsoft.com/office/officeart/2005/8/layout/vProcess5"/>
    <dgm:cxn modelId="{41821326-94F5-4BB4-AA42-3BCE2E58F0B5}" type="presOf" srcId="{FDCE4F05-06A3-42F5-9472-E620786E389A}" destId="{628C26BB-8ED7-4A98-9164-8B91E70D17B1}" srcOrd="0" destOrd="2" presId="urn:microsoft.com/office/officeart/2005/8/layout/vProcess5"/>
    <dgm:cxn modelId="{1AA9D2B9-2748-4D9D-AF06-131E095A89EA}" type="presOf" srcId="{F7167141-B36C-4471-B5DB-AEB9C61BFA1C}" destId="{17C750F2-44E3-47FB-A48C-18AB53FC0489}" srcOrd="1" destOrd="1" presId="urn:microsoft.com/office/officeart/2005/8/layout/vProcess5"/>
    <dgm:cxn modelId="{7ABB1D5E-587F-4ED1-A123-11FB89EB25B9}" srcId="{10AB7DA0-22A6-4326-AF7D-52B13E8BBD90}" destId="{917E89D8-2258-4134-80FB-23675D87FEC1}" srcOrd="1" destOrd="0" parTransId="{517FF6A5-9B91-4433-801A-FA9D1507AA75}" sibTransId="{43E44F20-8887-4F6D-B792-12E5998B102F}"/>
    <dgm:cxn modelId="{256C6238-E99B-4A13-916F-FC10AC552C16}" type="presOf" srcId="{10AB7DA0-22A6-4326-AF7D-52B13E8BBD90}" destId="{35519A14-9743-4A1E-B080-60CD8FEC1C52}" srcOrd="0" destOrd="0" presId="urn:microsoft.com/office/officeart/2005/8/layout/vProcess5"/>
    <dgm:cxn modelId="{62173F12-6A9F-4B89-8AB8-0EBCF29E127F}" srcId="{D3FF759E-D147-4C61-8F4F-D61266F9F862}" destId="{39249E12-13A9-4E4A-B01C-E3BB6FB2310B}" srcOrd="1" destOrd="0" parTransId="{F54037A1-3F3B-4956-8DAA-B63229434C59}" sibTransId="{DFA2FC2C-697A-4633-A0E2-49BF067079DB}"/>
    <dgm:cxn modelId="{BE5EBEB4-E6B2-432B-9C92-64023D414FD9}" srcId="{E76BAC06-F248-4788-BA19-B8EF78A6D7EC}" destId="{5ADC3B54-A3FB-4E1C-BC0A-32ADB7269D48}" srcOrd="2" destOrd="0" parTransId="{0EC97119-07D2-4AEA-A4C1-34FA60E9A770}" sibTransId="{ADA56A36-79A2-407E-8FA3-D8F71E6B927E}"/>
    <dgm:cxn modelId="{ECFF98F8-4012-4B23-93E3-352A6E313F82}" type="presOf" srcId="{3F248B42-BD9F-4181-824A-BBF725C03841}" destId="{3F3443B0-520B-4AD6-9A1C-5C2FBE6390F7}" srcOrd="1" destOrd="1" presId="urn:microsoft.com/office/officeart/2005/8/layout/vProcess5"/>
    <dgm:cxn modelId="{2C9A794E-0467-455D-8353-66A21A4D82E8}" srcId="{10AB7DA0-22A6-4326-AF7D-52B13E8BBD90}" destId="{F7167141-B36C-4471-B5DB-AEB9C61BFA1C}" srcOrd="0" destOrd="0" parTransId="{7A839820-BF97-4483-A28A-5D9FACDC40EB}" sibTransId="{5B0F9455-EF3D-43F8-995E-8719EE69B05E}"/>
    <dgm:cxn modelId="{BDCFD475-1238-44EE-87E9-0F53FEDF2B74}" type="presOf" srcId="{E76BAC06-F248-4788-BA19-B8EF78A6D7EC}" destId="{A5838D7D-5686-4DC9-9484-83CC01B6EF03}" srcOrd="0" destOrd="0" presId="urn:microsoft.com/office/officeart/2005/8/layout/vProcess5"/>
    <dgm:cxn modelId="{8794209A-68A6-4A24-8A73-9C97A0F6BDE1}" type="presOf" srcId="{8C7E5468-A0D9-4EF4-8C72-DE9467788D8E}" destId="{628C26BB-8ED7-4A98-9164-8B91E70D17B1}" srcOrd="0" destOrd="1" presId="urn:microsoft.com/office/officeart/2005/8/layout/vProcess5"/>
    <dgm:cxn modelId="{5BCCCE26-1B63-4B55-A2A8-60BAECB0A3BA}" srcId="{D3FF759E-D147-4C61-8F4F-D61266F9F862}" destId="{3F248B42-BD9F-4181-824A-BBF725C03841}" srcOrd="0" destOrd="0" parTransId="{69CB4F94-0651-464D-9FAC-3D53F33A3D76}" sibTransId="{81B63D7B-DB36-4857-A541-DE017DCA6BBA}"/>
    <dgm:cxn modelId="{93D79CB7-FB8D-41AF-B76B-4273919A3E6A}" type="presOf" srcId="{10AB7DA0-22A6-4326-AF7D-52B13E8BBD90}" destId="{17C750F2-44E3-47FB-A48C-18AB53FC0489}" srcOrd="1" destOrd="0" presId="urn:microsoft.com/office/officeart/2005/8/layout/vProcess5"/>
    <dgm:cxn modelId="{822533C7-AEF9-45D7-8314-E7D017D09DEE}" type="presOf" srcId="{917E89D8-2258-4134-80FB-23675D87FEC1}" destId="{35519A14-9743-4A1E-B080-60CD8FEC1C52}" srcOrd="0" destOrd="2" presId="urn:microsoft.com/office/officeart/2005/8/layout/vProcess5"/>
    <dgm:cxn modelId="{E149A6F4-679A-4546-B698-A6CC273070E7}" type="presOf" srcId="{D3FF759E-D147-4C61-8F4F-D61266F9F862}" destId="{1DEE9BAD-CF13-46DE-BFF5-271272234132}" srcOrd="0" destOrd="0" presId="urn:microsoft.com/office/officeart/2005/8/layout/vProcess5"/>
    <dgm:cxn modelId="{E24733B9-1653-4C73-8090-54B79AE428E5}" srcId="{E76BAC06-F248-4788-BA19-B8EF78A6D7EC}" destId="{D3FF759E-D147-4C61-8F4F-D61266F9F862}" srcOrd="0" destOrd="0" parTransId="{43A74D38-66BA-473F-BD43-53CB5FCDF634}" sibTransId="{5ED5ACF8-A089-42FF-BA8B-D65980C1CEF8}"/>
    <dgm:cxn modelId="{65970511-FCC1-4F40-8129-730E6D23FC72}" srcId="{5ADC3B54-A3FB-4E1C-BC0A-32ADB7269D48}" destId="{8C7E5468-A0D9-4EF4-8C72-DE9467788D8E}" srcOrd="0" destOrd="0" parTransId="{5A8E05EB-AF8F-4ACA-8DCC-C1EE8CD44EBD}" sibTransId="{45FABA91-15E8-4227-ADFA-2136E7FE655B}"/>
    <dgm:cxn modelId="{3C7DD318-A58D-490A-8859-872E54ECA97F}" type="presOf" srcId="{D3FF759E-D147-4C61-8F4F-D61266F9F862}" destId="{3F3443B0-520B-4AD6-9A1C-5C2FBE6390F7}" srcOrd="1" destOrd="0" presId="urn:microsoft.com/office/officeart/2005/8/layout/vProcess5"/>
    <dgm:cxn modelId="{A87D77F1-180E-48DB-A529-3A73BCA77530}" type="presOf" srcId="{8C7E5468-A0D9-4EF4-8C72-DE9467788D8E}" destId="{1DF5401A-8413-4802-B64B-0E5595F845BF}" srcOrd="1" destOrd="1" presId="urn:microsoft.com/office/officeart/2005/8/layout/vProcess5"/>
    <dgm:cxn modelId="{F9579A64-C6AD-435C-A3A0-1C18C628E07A}" type="presOf" srcId="{5ADC3B54-A3FB-4E1C-BC0A-32ADB7269D48}" destId="{628C26BB-8ED7-4A98-9164-8B91E70D17B1}" srcOrd="0" destOrd="0" presId="urn:microsoft.com/office/officeart/2005/8/layout/vProcess5"/>
    <dgm:cxn modelId="{40E8AFF5-A1BC-495F-A25B-74A66207FD33}" type="presOf" srcId="{39249E12-13A9-4E4A-B01C-E3BB6FB2310B}" destId="{3F3443B0-520B-4AD6-9A1C-5C2FBE6390F7}" srcOrd="1" destOrd="2" presId="urn:microsoft.com/office/officeart/2005/8/layout/vProcess5"/>
    <dgm:cxn modelId="{72A87A3E-FC70-4D55-A7DA-52595827692E}" type="presOf" srcId="{FDCE4F05-06A3-42F5-9472-E620786E389A}" destId="{1DF5401A-8413-4802-B64B-0E5595F845BF}" srcOrd="1" destOrd="2" presId="urn:microsoft.com/office/officeart/2005/8/layout/vProcess5"/>
    <dgm:cxn modelId="{56C169E9-EB2B-45FF-BD87-796DAAE6EF72}" srcId="{5ADC3B54-A3FB-4E1C-BC0A-32ADB7269D48}" destId="{FDCE4F05-06A3-42F5-9472-E620786E389A}" srcOrd="1" destOrd="0" parTransId="{BAD52B1A-9534-41F1-8881-756482698658}" sibTransId="{27DAD0D4-3C25-4228-98C5-1F53570D6D8D}"/>
    <dgm:cxn modelId="{C679422D-3649-43FC-89EB-9DA236882CEC}" type="presOf" srcId="{F7167141-B36C-4471-B5DB-AEB9C61BFA1C}" destId="{35519A14-9743-4A1E-B080-60CD8FEC1C52}" srcOrd="0" destOrd="1" presId="urn:microsoft.com/office/officeart/2005/8/layout/vProcess5"/>
    <dgm:cxn modelId="{C4EDBC61-E0A7-421C-B53B-0BC3BAE593F6}" srcId="{E76BAC06-F248-4788-BA19-B8EF78A6D7EC}" destId="{10AB7DA0-22A6-4326-AF7D-52B13E8BBD90}" srcOrd="1" destOrd="0" parTransId="{8A07D6BA-5A85-4A83-8C9D-E6736094A7B0}" sibTransId="{A983C9CA-A584-4CE2-8C11-B5ED15C14367}"/>
    <dgm:cxn modelId="{2578B235-C2C6-47BD-B5BE-E88B73673411}" type="presOf" srcId="{39249E12-13A9-4E4A-B01C-E3BB6FB2310B}" destId="{1DEE9BAD-CF13-46DE-BFF5-271272234132}" srcOrd="0" destOrd="2" presId="urn:microsoft.com/office/officeart/2005/8/layout/vProcess5"/>
    <dgm:cxn modelId="{754E39CF-C6D7-46B6-82A4-F9DCDAFEF741}" type="presOf" srcId="{5ED5ACF8-A089-42FF-BA8B-D65980C1CEF8}" destId="{9052192C-8A60-404E-9B55-53B7D08D732A}" srcOrd="0" destOrd="0" presId="urn:microsoft.com/office/officeart/2005/8/layout/vProcess5"/>
    <dgm:cxn modelId="{755DB493-7577-420E-80C8-23C6C984336B}" type="presOf" srcId="{A983C9CA-A584-4CE2-8C11-B5ED15C14367}" destId="{D1EC9336-5CBD-4BD0-A954-16CA73CE4D0B}" srcOrd="0" destOrd="0" presId="urn:microsoft.com/office/officeart/2005/8/layout/vProcess5"/>
    <dgm:cxn modelId="{28B001CD-C4B2-4475-A3CB-6F819289A080}" type="presParOf" srcId="{A5838D7D-5686-4DC9-9484-83CC01B6EF03}" destId="{2BDF11EE-C739-40B0-B0A3-4FACEA848CAE}" srcOrd="0" destOrd="0" presId="urn:microsoft.com/office/officeart/2005/8/layout/vProcess5"/>
    <dgm:cxn modelId="{24ECE16D-0C9A-4C81-882D-15C0E1F9FBC8}" type="presParOf" srcId="{A5838D7D-5686-4DC9-9484-83CC01B6EF03}" destId="{1DEE9BAD-CF13-46DE-BFF5-271272234132}" srcOrd="1" destOrd="0" presId="urn:microsoft.com/office/officeart/2005/8/layout/vProcess5"/>
    <dgm:cxn modelId="{2E747B03-C70D-49E3-9A3F-3A62BE09B474}" type="presParOf" srcId="{A5838D7D-5686-4DC9-9484-83CC01B6EF03}" destId="{35519A14-9743-4A1E-B080-60CD8FEC1C52}" srcOrd="2" destOrd="0" presId="urn:microsoft.com/office/officeart/2005/8/layout/vProcess5"/>
    <dgm:cxn modelId="{BCA78755-60B2-4B4C-BB11-B44858E4180F}" type="presParOf" srcId="{A5838D7D-5686-4DC9-9484-83CC01B6EF03}" destId="{628C26BB-8ED7-4A98-9164-8B91E70D17B1}" srcOrd="3" destOrd="0" presId="urn:microsoft.com/office/officeart/2005/8/layout/vProcess5"/>
    <dgm:cxn modelId="{EAAC7479-E731-49BA-919A-577D3F69FD70}" type="presParOf" srcId="{A5838D7D-5686-4DC9-9484-83CC01B6EF03}" destId="{9052192C-8A60-404E-9B55-53B7D08D732A}" srcOrd="4" destOrd="0" presId="urn:microsoft.com/office/officeart/2005/8/layout/vProcess5"/>
    <dgm:cxn modelId="{A9EC061D-32FA-48C4-B6AC-B3DD8D84132D}" type="presParOf" srcId="{A5838D7D-5686-4DC9-9484-83CC01B6EF03}" destId="{D1EC9336-5CBD-4BD0-A954-16CA73CE4D0B}" srcOrd="5" destOrd="0" presId="urn:microsoft.com/office/officeart/2005/8/layout/vProcess5"/>
    <dgm:cxn modelId="{EA3A018C-9C46-4846-8787-49191A3DE38E}" type="presParOf" srcId="{A5838D7D-5686-4DC9-9484-83CC01B6EF03}" destId="{3F3443B0-520B-4AD6-9A1C-5C2FBE6390F7}" srcOrd="6" destOrd="0" presId="urn:microsoft.com/office/officeart/2005/8/layout/vProcess5"/>
    <dgm:cxn modelId="{01E1760B-9855-4F17-B4FF-EA2DA5A8E10C}" type="presParOf" srcId="{A5838D7D-5686-4DC9-9484-83CC01B6EF03}" destId="{17C750F2-44E3-47FB-A48C-18AB53FC0489}" srcOrd="7" destOrd="0" presId="urn:microsoft.com/office/officeart/2005/8/layout/vProcess5"/>
    <dgm:cxn modelId="{1D949C38-814E-4691-AC27-5183E3E3E8A2}" type="presParOf" srcId="{A5838D7D-5686-4DC9-9484-83CC01B6EF03}" destId="{1DF5401A-8413-4802-B64B-0E5595F845BF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1066C7A-7090-4E84-B368-5ADF404AB320}">
      <dsp:nvSpPr>
        <dsp:cNvPr id="0" name=""/>
        <dsp:cNvSpPr/>
      </dsp:nvSpPr>
      <dsp:spPr>
        <a:xfrm>
          <a:off x="0" y="0"/>
          <a:ext cx="6995160" cy="13577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NZ" sz="1700" b="1" kern="1200" dirty="0" smtClean="0">
              <a:solidFill>
                <a:srgbClr val="FF0000"/>
              </a:solidFill>
            </a:rPr>
            <a:t>New Zealand</a:t>
          </a:r>
          <a:endParaRPr lang="en-NZ" sz="1700" b="1" kern="1200" dirty="0">
            <a:solidFill>
              <a:srgbClr val="FF0000"/>
            </a:solidFill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NZ" sz="1600" kern="1200" dirty="0" smtClean="0"/>
            <a:t>Economic growth and productivity</a:t>
          </a:r>
          <a:endParaRPr lang="en-NZ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NZ" sz="1600" kern="1200" dirty="0" smtClean="0"/>
            <a:t>New rules for R,S&amp;T investment</a:t>
          </a:r>
          <a:endParaRPr lang="en-NZ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NZ" sz="1600" kern="1200" dirty="0" smtClean="0"/>
            <a:t>Focus on invention rather than innovation</a:t>
          </a:r>
          <a:endParaRPr lang="en-NZ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NZ" sz="1600" kern="1200" dirty="0" smtClean="0"/>
            <a:t>Management/Business research not included in RS&amp;T system</a:t>
          </a:r>
          <a:endParaRPr lang="en-NZ" sz="1600" kern="1200" dirty="0"/>
        </a:p>
      </dsp:txBody>
      <dsp:txXfrm>
        <a:off x="0" y="0"/>
        <a:ext cx="5609536" cy="1357788"/>
      </dsp:txXfrm>
    </dsp:sp>
    <dsp:sp modelId="{F4D3CDA5-8F5C-407F-BCD8-FD15F238282B}">
      <dsp:nvSpPr>
        <dsp:cNvPr id="0" name=""/>
        <dsp:cNvSpPr/>
      </dsp:nvSpPr>
      <dsp:spPr>
        <a:xfrm>
          <a:off x="685772" y="1600204"/>
          <a:ext cx="6995160" cy="13577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NZ" sz="1700" b="1" kern="1200" dirty="0" smtClean="0">
              <a:solidFill>
                <a:srgbClr val="FF0000"/>
              </a:solidFill>
            </a:rPr>
            <a:t>New Zealand Tertiary Systems</a:t>
          </a:r>
          <a:endParaRPr lang="en-NZ" sz="1700" b="1" kern="1200" dirty="0">
            <a:solidFill>
              <a:srgbClr val="FF0000"/>
            </a:solidFill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NZ" sz="1600" kern="1200" dirty="0" smtClean="0"/>
            <a:t>Capped domestic enrolments</a:t>
          </a:r>
          <a:endParaRPr lang="en-NZ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NZ" sz="1600" kern="1200" dirty="0" smtClean="0"/>
            <a:t>International student fluctuations</a:t>
          </a:r>
          <a:endParaRPr lang="en-NZ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NZ" sz="1600" kern="1200" dirty="0" smtClean="0"/>
            <a:t>Changes to masters degree regulations</a:t>
          </a:r>
          <a:endParaRPr lang="en-NZ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NZ" sz="1600" kern="1200" dirty="0" smtClean="0"/>
            <a:t>2012 PBRF – then what happens?</a:t>
          </a:r>
          <a:endParaRPr lang="en-NZ" sz="1600" kern="1200" dirty="0"/>
        </a:p>
      </dsp:txBody>
      <dsp:txXfrm>
        <a:off x="685772" y="1600204"/>
        <a:ext cx="5495377" cy="1357788"/>
      </dsp:txXfrm>
    </dsp:sp>
    <dsp:sp modelId="{D829AE1A-FC71-40B0-9F4D-B3CBF874CE8D}">
      <dsp:nvSpPr>
        <dsp:cNvPr id="0" name=""/>
        <dsp:cNvSpPr/>
      </dsp:nvSpPr>
      <dsp:spPr>
        <a:xfrm>
          <a:off x="1234439" y="3168174"/>
          <a:ext cx="6995160" cy="13577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NZ" sz="1700" b="1" kern="1200" dirty="0" smtClean="0">
              <a:solidFill>
                <a:srgbClr val="FF0000"/>
              </a:solidFill>
            </a:rPr>
            <a:t>New Zealand Business Schools</a:t>
          </a:r>
          <a:endParaRPr lang="en-NZ" sz="1700" b="1" kern="1200" dirty="0">
            <a:solidFill>
              <a:srgbClr val="FF0000"/>
            </a:solidFill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NZ" sz="1600" kern="1200" dirty="0" smtClean="0"/>
            <a:t>Budgets are tight</a:t>
          </a:r>
          <a:endParaRPr lang="en-NZ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NZ" sz="1600" kern="1200" dirty="0" smtClean="0"/>
            <a:t>International accreditations are the norm</a:t>
          </a:r>
          <a:endParaRPr lang="en-NZ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NZ" sz="1600" kern="1200" dirty="0" smtClean="0"/>
            <a:t>Research excellence and relevance matter</a:t>
          </a:r>
          <a:endParaRPr lang="en-NZ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NZ" sz="1600" kern="1200" dirty="0" smtClean="0"/>
            <a:t>Connections to business/industry are very important</a:t>
          </a:r>
          <a:endParaRPr lang="en-NZ" sz="1600" kern="1200" dirty="0"/>
        </a:p>
      </dsp:txBody>
      <dsp:txXfrm>
        <a:off x="1234439" y="3168174"/>
        <a:ext cx="5495377" cy="1357788"/>
      </dsp:txXfrm>
    </dsp:sp>
    <dsp:sp modelId="{A24067E5-FE77-4B17-A36B-5531CDA6D4AA}">
      <dsp:nvSpPr>
        <dsp:cNvPr id="0" name=""/>
        <dsp:cNvSpPr/>
      </dsp:nvSpPr>
      <dsp:spPr>
        <a:xfrm>
          <a:off x="6112597" y="1029656"/>
          <a:ext cx="882562" cy="88256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NZ" sz="3600" kern="1200"/>
        </a:p>
      </dsp:txBody>
      <dsp:txXfrm>
        <a:off x="6112597" y="1029656"/>
        <a:ext cx="882562" cy="882562"/>
      </dsp:txXfrm>
    </dsp:sp>
    <dsp:sp modelId="{7CF388E7-F975-48E8-AB3B-A4EA6D2D347B}">
      <dsp:nvSpPr>
        <dsp:cNvPr id="0" name=""/>
        <dsp:cNvSpPr/>
      </dsp:nvSpPr>
      <dsp:spPr>
        <a:xfrm>
          <a:off x="6729817" y="2604691"/>
          <a:ext cx="882562" cy="88256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NZ" sz="3600" kern="1200"/>
        </a:p>
      </dsp:txBody>
      <dsp:txXfrm>
        <a:off x="6729817" y="2604691"/>
        <a:ext cx="882562" cy="88256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DEE9BAD-CF13-46DE-BFF5-271272234132}">
      <dsp:nvSpPr>
        <dsp:cNvPr id="0" name=""/>
        <dsp:cNvSpPr/>
      </dsp:nvSpPr>
      <dsp:spPr>
        <a:xfrm>
          <a:off x="0" y="0"/>
          <a:ext cx="6995160" cy="13577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NZ" sz="2000" b="1" kern="1200" dirty="0" smtClean="0">
              <a:solidFill>
                <a:srgbClr val="FF0000"/>
              </a:solidFill>
            </a:rPr>
            <a:t>Management</a:t>
          </a:r>
          <a:r>
            <a:rPr lang="en-NZ" sz="2000" b="1" kern="1200" dirty="0" smtClean="0"/>
            <a:t> </a:t>
          </a:r>
          <a:r>
            <a:rPr lang="en-NZ" sz="2000" b="1" kern="1200" dirty="0" smtClean="0">
              <a:solidFill>
                <a:srgbClr val="FF0000"/>
              </a:solidFill>
            </a:rPr>
            <a:t>Research Agenda Increasing</a:t>
          </a:r>
          <a:endParaRPr lang="en-NZ" sz="2000" b="1" kern="1200" dirty="0">
            <a:solidFill>
              <a:srgbClr val="FF0000"/>
            </a:solidFill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NZ" sz="1600" kern="1200" dirty="0" smtClean="0"/>
            <a:t>Research to understand the changes and new approaches to work and organising, use of ICTs and new media etc.</a:t>
          </a:r>
          <a:endParaRPr lang="en-NZ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NZ" sz="1600" kern="1200" dirty="0" smtClean="0"/>
            <a:t>Responses to external environmental shocks/crises – managing under uncertainty, resilience</a:t>
          </a:r>
          <a:endParaRPr lang="en-NZ" sz="1600" kern="1200" dirty="0"/>
        </a:p>
      </dsp:txBody>
      <dsp:txXfrm>
        <a:off x="0" y="0"/>
        <a:ext cx="5609536" cy="1357788"/>
      </dsp:txXfrm>
    </dsp:sp>
    <dsp:sp modelId="{35519A14-9743-4A1E-B080-60CD8FEC1C52}">
      <dsp:nvSpPr>
        <dsp:cNvPr id="0" name=""/>
        <dsp:cNvSpPr/>
      </dsp:nvSpPr>
      <dsp:spPr>
        <a:xfrm>
          <a:off x="609595" y="1524004"/>
          <a:ext cx="6995160" cy="13577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NZ" sz="2100" b="1" kern="1200" dirty="0" smtClean="0">
              <a:solidFill>
                <a:srgbClr val="FF0000"/>
              </a:solidFill>
            </a:rPr>
            <a:t>Strategic Investment in Business Sciences</a:t>
          </a:r>
          <a:endParaRPr lang="en-NZ" sz="2100" b="1" kern="1200" dirty="0">
            <a:solidFill>
              <a:srgbClr val="FF0000"/>
            </a:solidFill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NZ" sz="1600" kern="1200" dirty="0" smtClean="0"/>
            <a:t>Investment to enable influential Management research</a:t>
          </a:r>
          <a:endParaRPr lang="en-NZ" sz="1600" b="1" kern="1200" dirty="0">
            <a:solidFill>
              <a:srgbClr val="FF0000"/>
            </a:solidFill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NZ" sz="1600" kern="1200" dirty="0" smtClean="0"/>
            <a:t>Innovation along the value chain and “SME </a:t>
          </a:r>
          <a:r>
            <a:rPr lang="en-NZ" sz="1600" kern="1200" dirty="0" err="1" smtClean="0"/>
            <a:t>Ordinaire</a:t>
          </a:r>
          <a:r>
            <a:rPr lang="en-NZ" sz="1600" kern="1200" dirty="0" smtClean="0"/>
            <a:t>”</a:t>
          </a:r>
          <a:endParaRPr lang="en-NZ" sz="1600" b="1" kern="1200" dirty="0">
            <a:solidFill>
              <a:srgbClr val="FF0000"/>
            </a:solidFill>
          </a:endParaRPr>
        </a:p>
      </dsp:txBody>
      <dsp:txXfrm>
        <a:off x="609595" y="1524004"/>
        <a:ext cx="5495377" cy="1357788"/>
      </dsp:txXfrm>
    </dsp:sp>
    <dsp:sp modelId="{628C26BB-8ED7-4A98-9164-8B91E70D17B1}">
      <dsp:nvSpPr>
        <dsp:cNvPr id="0" name=""/>
        <dsp:cNvSpPr/>
      </dsp:nvSpPr>
      <dsp:spPr>
        <a:xfrm>
          <a:off x="1234439" y="3168174"/>
          <a:ext cx="6995160" cy="13577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NZ" sz="2100" b="1" kern="1200" dirty="0" smtClean="0">
              <a:solidFill>
                <a:srgbClr val="FF0000"/>
              </a:solidFill>
            </a:rPr>
            <a:t>Strategic Leadership of Management Education</a:t>
          </a:r>
          <a:endParaRPr lang="en-NZ" sz="2100" b="1" kern="1200" dirty="0">
            <a:solidFill>
              <a:srgbClr val="FF0000"/>
            </a:solidFill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NZ" sz="1600" b="0" kern="1200" dirty="0" smtClean="0">
              <a:solidFill>
                <a:schemeClr val="tx1"/>
              </a:solidFill>
            </a:rPr>
            <a:t>Ensure our academic programmes are  leading-edge  </a:t>
          </a:r>
          <a:endParaRPr lang="en-NZ" sz="1600" b="0" kern="1200" dirty="0">
            <a:solidFill>
              <a:schemeClr val="tx1"/>
            </a:solidFill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NZ" sz="1600" b="0" kern="1200" dirty="0" smtClean="0">
              <a:solidFill>
                <a:schemeClr val="tx1"/>
              </a:solidFill>
            </a:rPr>
            <a:t>Take a proactive stance to become visible to the power brokers </a:t>
          </a:r>
          <a:endParaRPr lang="en-NZ" sz="1600" b="0" kern="1200" dirty="0">
            <a:solidFill>
              <a:schemeClr val="tx1"/>
            </a:solidFill>
          </a:endParaRPr>
        </a:p>
      </dsp:txBody>
      <dsp:txXfrm>
        <a:off x="1234439" y="3168174"/>
        <a:ext cx="5495377" cy="1357788"/>
      </dsp:txXfrm>
    </dsp:sp>
    <dsp:sp modelId="{9052192C-8A60-404E-9B55-53B7D08D732A}">
      <dsp:nvSpPr>
        <dsp:cNvPr id="0" name=""/>
        <dsp:cNvSpPr/>
      </dsp:nvSpPr>
      <dsp:spPr>
        <a:xfrm>
          <a:off x="6112597" y="1029656"/>
          <a:ext cx="882562" cy="88256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NZ" sz="3600" kern="1200"/>
        </a:p>
      </dsp:txBody>
      <dsp:txXfrm>
        <a:off x="6112597" y="1029656"/>
        <a:ext cx="882562" cy="882562"/>
      </dsp:txXfrm>
    </dsp:sp>
    <dsp:sp modelId="{D1EC9336-5CBD-4BD0-A954-16CA73CE4D0B}">
      <dsp:nvSpPr>
        <dsp:cNvPr id="0" name=""/>
        <dsp:cNvSpPr/>
      </dsp:nvSpPr>
      <dsp:spPr>
        <a:xfrm>
          <a:off x="6729817" y="2604691"/>
          <a:ext cx="882562" cy="88256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NZ" sz="3600" kern="1200"/>
        </a:p>
      </dsp:txBody>
      <dsp:txXfrm>
        <a:off x="6729817" y="2604691"/>
        <a:ext cx="882562" cy="8825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587D39-1584-4C00-9F7F-824172722E91}" type="datetimeFigureOut">
              <a:rPr lang="en-NZ" smtClean="0"/>
              <a:pPr/>
              <a:t>19/12/2011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C4BFD5-85E1-4B91-9597-E82C453C1634}" type="slidenum">
              <a:rPr lang="en-NZ" smtClean="0"/>
              <a:pPr/>
              <a:t>‹#›</a:t>
            </a:fld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EBD93-A4AA-4F21-BA11-B5AA414D123E}" type="datetimeFigureOut">
              <a:rPr lang="en-NZ" smtClean="0"/>
              <a:pPr/>
              <a:t>19/12/2011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B3F33-91CB-4416-8A17-D5BD56B90553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EBD93-A4AA-4F21-BA11-B5AA414D123E}" type="datetimeFigureOut">
              <a:rPr lang="en-NZ" smtClean="0"/>
              <a:pPr/>
              <a:t>19/12/2011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B3F33-91CB-4416-8A17-D5BD56B90553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EBD93-A4AA-4F21-BA11-B5AA414D123E}" type="datetimeFigureOut">
              <a:rPr lang="en-NZ" smtClean="0"/>
              <a:pPr/>
              <a:t>19/12/2011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B3F33-91CB-4416-8A17-D5BD56B90553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EBD93-A4AA-4F21-BA11-B5AA414D123E}" type="datetimeFigureOut">
              <a:rPr lang="en-NZ" smtClean="0"/>
              <a:pPr/>
              <a:t>19/12/2011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 b="1"/>
            </a:lvl1pPr>
          </a:lstStyle>
          <a:p>
            <a:r>
              <a:rPr lang="en-NZ" dirty="0" smtClean="0"/>
              <a:t>Delwyn Clark, University of Waikato</a:t>
            </a:r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B3F33-91CB-4416-8A17-D5BD56B90553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EBD93-A4AA-4F21-BA11-B5AA414D123E}" type="datetimeFigureOut">
              <a:rPr lang="en-NZ" smtClean="0"/>
              <a:pPr/>
              <a:t>19/12/2011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B3F33-91CB-4416-8A17-D5BD56B90553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EBD93-A4AA-4F21-BA11-B5AA414D123E}" type="datetimeFigureOut">
              <a:rPr lang="en-NZ" smtClean="0"/>
              <a:pPr/>
              <a:t>19/12/2011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B3F33-91CB-4416-8A17-D5BD56B90553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EBD93-A4AA-4F21-BA11-B5AA414D123E}" type="datetimeFigureOut">
              <a:rPr lang="en-NZ" smtClean="0"/>
              <a:pPr/>
              <a:t>19/12/2011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B3F33-91CB-4416-8A17-D5BD56B90553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EBD93-A4AA-4F21-BA11-B5AA414D123E}" type="datetimeFigureOut">
              <a:rPr lang="en-NZ" smtClean="0"/>
              <a:pPr/>
              <a:t>19/12/2011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B3F33-91CB-4416-8A17-D5BD56B90553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EBD93-A4AA-4F21-BA11-B5AA414D123E}" type="datetimeFigureOut">
              <a:rPr lang="en-NZ" smtClean="0"/>
              <a:pPr/>
              <a:t>19/12/2011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B3F33-91CB-4416-8A17-D5BD56B90553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EBD93-A4AA-4F21-BA11-B5AA414D123E}" type="datetimeFigureOut">
              <a:rPr lang="en-NZ" smtClean="0"/>
              <a:pPr/>
              <a:t>19/12/2011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B3F33-91CB-4416-8A17-D5BD56B90553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EBD93-A4AA-4F21-BA11-B5AA414D123E}" type="datetimeFigureOut">
              <a:rPr lang="en-NZ" smtClean="0"/>
              <a:pPr/>
              <a:t>19/12/2011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B3F33-91CB-4416-8A17-D5BD56B90553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FEBD93-A4AA-4F21-BA11-B5AA414D123E}" type="datetimeFigureOut">
              <a:rPr lang="en-NZ" smtClean="0"/>
              <a:pPr/>
              <a:t>19/12/2011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EB3F33-91CB-4416-8A17-D5BD56B90553}" type="slidenum">
              <a:rPr lang="en-NZ" smtClean="0"/>
              <a:pPr/>
              <a:t>‹#›</a:t>
            </a:fld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openxmlformats.org/officeDocument/2006/relationships/image" Target="../media/image4.jpeg"/><Relationship Id="rId5" Type="http://schemas.openxmlformats.org/officeDocument/2006/relationships/diagramColors" Target="../diagrams/colors1.xml"/><Relationship Id="rId10" Type="http://schemas.openxmlformats.org/officeDocument/2006/relationships/hyperlink" Target="http://images.google.co.nz/imgres?imgurl=http://business.louisville.edu/MasterofAccountancy/default_files/Mortar%20Board%20diploma%20&amp;%20Books%20BE.jpg&amp;imgrefurl=http://business.louisville.edu/MasterofAccountancy/&amp;h=425&amp;w=525&amp;sz=31&amp;hl=en&amp;start=4&amp;tbnid=E6hzbp_BuQhFDM:&amp;tbnh=107&amp;tbnw=132&amp;prev=/images?q=mortar+board&amp;gbv=2&amp;svnum=10&amp;hl=en&amp;sa=G" TargetMode="Externa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5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10" Type="http://schemas.openxmlformats.org/officeDocument/2006/relationships/image" Target="../media/image8.jpeg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NZ" sz="3200" b="1" dirty="0" smtClean="0">
                <a:solidFill>
                  <a:srgbClr val="FF0000"/>
                </a:solidFill>
              </a:rPr>
              <a:t>            25th ANZAM ANNIVERSARY PLENARY</a:t>
            </a:r>
            <a:r>
              <a:rPr lang="en-NZ" sz="3200" dirty="0" smtClean="0"/>
              <a:t/>
            </a:r>
            <a:br>
              <a:rPr lang="en-NZ" sz="3200" dirty="0" smtClean="0"/>
            </a:br>
            <a:r>
              <a:rPr lang="en-NZ" sz="2800" dirty="0" smtClean="0"/>
              <a:t>Future Prospects for Management Education: Context </a:t>
            </a:r>
            <a:endParaRPr lang="en-NZ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11" descr="Anzamlogo fr Dobsons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0"/>
            <a:ext cx="1666672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172200" y="1828800"/>
            <a:ext cx="12801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696200" y="5105400"/>
            <a:ext cx="933944" cy="952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9" descr="Mortar%2520Board%2520diploma%2520%26%2520Books%2520BE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858000" y="3505200"/>
            <a:ext cx="1181100" cy="957323"/>
          </a:xfrm>
          <a:prstGeom prst="rect">
            <a:avLst/>
          </a:prstGeom>
          <a:noFill/>
        </p:spPr>
      </p:pic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Delwyn Clark, University of Waikato</a:t>
            </a:r>
            <a:endParaRPr lang="en-NZ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NZ" b="1" dirty="0" smtClean="0"/>
              <a:t>9 December 2011</a:t>
            </a:r>
            <a:endParaRPr lang="en-NZ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NZ" sz="2800" b="1" dirty="0" smtClean="0">
                <a:solidFill>
                  <a:srgbClr val="FF0000"/>
                </a:solidFill>
              </a:rPr>
              <a:t>                </a:t>
            </a:r>
            <a:r>
              <a:rPr lang="en-NZ" sz="3200" b="1" dirty="0" smtClean="0">
                <a:solidFill>
                  <a:srgbClr val="FF0000"/>
                </a:solidFill>
              </a:rPr>
              <a:t>25</a:t>
            </a:r>
            <a:r>
              <a:rPr lang="en-NZ" sz="3200" b="1" baseline="30000" dirty="0" smtClean="0">
                <a:solidFill>
                  <a:srgbClr val="FF0000"/>
                </a:solidFill>
              </a:rPr>
              <a:t>th</a:t>
            </a:r>
            <a:r>
              <a:rPr lang="en-NZ" sz="3200" b="1" dirty="0" smtClean="0">
                <a:solidFill>
                  <a:srgbClr val="FF0000"/>
                </a:solidFill>
              </a:rPr>
              <a:t> ANZAM ANNIVERSARY PLENARY</a:t>
            </a:r>
            <a:r>
              <a:rPr lang="en-NZ" sz="3200" dirty="0" smtClean="0"/>
              <a:t/>
            </a:r>
            <a:br>
              <a:rPr lang="en-NZ" sz="3200" dirty="0" smtClean="0"/>
            </a:br>
            <a:r>
              <a:rPr lang="en-NZ" sz="2800" dirty="0" smtClean="0"/>
              <a:t>Future Prospects for Management Education: Opportunities </a:t>
            </a:r>
            <a:endParaRPr lang="en-NZ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11" descr="Anzamlogo fr Dobsons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0"/>
            <a:ext cx="1527782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934200" y="5105400"/>
            <a:ext cx="1755861" cy="969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629400" y="3429000"/>
            <a:ext cx="1411384" cy="83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400800" y="1828800"/>
            <a:ext cx="1039943" cy="8346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Delwyn Clark, University of Waikato</a:t>
            </a:r>
            <a:endParaRPr lang="en-NZ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NZ" b="1" dirty="0" smtClean="0"/>
              <a:t>9 December 2011</a:t>
            </a:r>
            <a:endParaRPr lang="en-NZ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1172</TotalTime>
  <Words>176</Words>
  <Application>Microsoft Office PowerPoint</Application>
  <PresentationFormat>On-screen Show (4:3)</PresentationFormat>
  <Paragraphs>30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            25th ANZAM ANNIVERSARY PLENARY Future Prospects for Management Education: Context </vt:lpstr>
      <vt:lpstr>                25th ANZAM ANNIVERSARY PLENARY Future Prospects for Management Education: Opportunities </vt:lpstr>
    </vt:vector>
  </TitlesOfParts>
  <Company>University of Waikato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Elements of the Business Model for the Co-operative Enterprise</dc:title>
  <dc:creator>Delwyn Clark</dc:creator>
  <cp:lastModifiedBy>s2713982</cp:lastModifiedBy>
  <cp:revision>12</cp:revision>
  <dcterms:created xsi:type="dcterms:W3CDTF">2011-07-13T04:27:25Z</dcterms:created>
  <dcterms:modified xsi:type="dcterms:W3CDTF">2011-12-19T02:33:29Z</dcterms:modified>
</cp:coreProperties>
</file>